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3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5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6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7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8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9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10.xml" ContentType="application/vnd.openxmlformats-officedocument.theme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theme/theme11.xml" ContentType="application/vnd.openxmlformats-officedocument.theme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146.jpg" ContentType="image/jpe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88" r:id="rId2"/>
    <p:sldMasterId id="2147483723" r:id="rId3"/>
    <p:sldMasterId id="2147483735" r:id="rId4"/>
    <p:sldMasterId id="2147483769" r:id="rId5"/>
    <p:sldMasterId id="2147483775" r:id="rId6"/>
    <p:sldMasterId id="2147483781" r:id="rId7"/>
    <p:sldMasterId id="2147483787" r:id="rId8"/>
    <p:sldMasterId id="2147483793" r:id="rId9"/>
    <p:sldMasterId id="2147483817" r:id="rId10"/>
    <p:sldMasterId id="2147483823" r:id="rId11"/>
    <p:sldMasterId id="2147483853" r:id="rId12"/>
  </p:sldMasterIdLst>
  <p:notesMasterIdLst>
    <p:notesMasterId r:id="rId83"/>
  </p:notesMasterIdLst>
  <p:sldIdLst>
    <p:sldId id="257" r:id="rId13"/>
    <p:sldId id="258" r:id="rId14"/>
    <p:sldId id="1979422029" r:id="rId15"/>
    <p:sldId id="1979422095" r:id="rId16"/>
    <p:sldId id="262" r:id="rId17"/>
    <p:sldId id="263" r:id="rId18"/>
    <p:sldId id="1979422111" r:id="rId19"/>
    <p:sldId id="261" r:id="rId20"/>
    <p:sldId id="264" r:id="rId21"/>
    <p:sldId id="266" r:id="rId22"/>
    <p:sldId id="267" r:id="rId23"/>
    <p:sldId id="269" r:id="rId24"/>
    <p:sldId id="270" r:id="rId25"/>
    <p:sldId id="271" r:id="rId26"/>
    <p:sldId id="272" r:id="rId27"/>
    <p:sldId id="1979422094" r:id="rId28"/>
    <p:sldId id="1979422113" r:id="rId29"/>
    <p:sldId id="1979422096" r:id="rId30"/>
    <p:sldId id="265" r:id="rId31"/>
    <p:sldId id="1979422123" r:id="rId32"/>
    <p:sldId id="1979422097" r:id="rId33"/>
    <p:sldId id="1979422098" r:id="rId34"/>
    <p:sldId id="268" r:id="rId35"/>
    <p:sldId id="1979422099" r:id="rId36"/>
    <p:sldId id="1979422100" r:id="rId37"/>
    <p:sldId id="1979422101" r:id="rId38"/>
    <p:sldId id="1979422102" r:id="rId39"/>
    <p:sldId id="1979422103" r:id="rId40"/>
    <p:sldId id="1979422104" r:id="rId41"/>
    <p:sldId id="1979422105" r:id="rId42"/>
    <p:sldId id="1979422106" r:id="rId43"/>
    <p:sldId id="1979422107" r:id="rId44"/>
    <p:sldId id="1979422108" r:id="rId45"/>
    <p:sldId id="1979422109" r:id="rId46"/>
    <p:sldId id="273" r:id="rId47"/>
    <p:sldId id="1979422110" r:id="rId48"/>
    <p:sldId id="275" r:id="rId49"/>
    <p:sldId id="279" r:id="rId50"/>
    <p:sldId id="280" r:id="rId51"/>
    <p:sldId id="281" r:id="rId52"/>
    <p:sldId id="1979422122" r:id="rId53"/>
    <p:sldId id="1979422112" r:id="rId54"/>
    <p:sldId id="1979422114" r:id="rId55"/>
    <p:sldId id="1979422115" r:id="rId56"/>
    <p:sldId id="1979422116" r:id="rId57"/>
    <p:sldId id="1979422117" r:id="rId58"/>
    <p:sldId id="1979422118" r:id="rId59"/>
    <p:sldId id="1979422119" r:id="rId60"/>
    <p:sldId id="285" r:id="rId61"/>
    <p:sldId id="1979422120" r:id="rId62"/>
    <p:sldId id="471" r:id="rId63"/>
    <p:sldId id="474" r:id="rId64"/>
    <p:sldId id="454" r:id="rId65"/>
    <p:sldId id="640" r:id="rId66"/>
    <p:sldId id="5539" r:id="rId67"/>
    <p:sldId id="5663" r:id="rId68"/>
    <p:sldId id="5662" r:id="rId69"/>
    <p:sldId id="608" r:id="rId70"/>
    <p:sldId id="584" r:id="rId71"/>
    <p:sldId id="466" r:id="rId72"/>
    <p:sldId id="561" r:id="rId73"/>
    <p:sldId id="616" r:id="rId74"/>
    <p:sldId id="593" r:id="rId75"/>
    <p:sldId id="576" r:id="rId76"/>
    <p:sldId id="1979422121" r:id="rId77"/>
    <p:sldId id="274" r:id="rId78"/>
    <p:sldId id="1979422093" r:id="rId79"/>
    <p:sldId id="1979422034" r:id="rId80"/>
    <p:sldId id="1979422049" r:id="rId81"/>
    <p:sldId id="1979422036" r:id="rId82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BED4D0-B37E-7049-B0AC-994FBC872DD9}" v="130" dt="2020-04-02T12:45:41.6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70"/>
    <p:restoredTop sz="94218"/>
  </p:normalViewPr>
  <p:slideViewPr>
    <p:cSldViewPr snapToGrid="0" snapToObjects="1">
      <p:cViewPr varScale="1">
        <p:scale>
          <a:sx n="120" d="100"/>
          <a:sy n="120" d="100"/>
        </p:scale>
        <p:origin x="7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4.xml"/><Relationship Id="rId21" Type="http://schemas.openxmlformats.org/officeDocument/2006/relationships/slide" Target="slides/slide9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63" Type="http://schemas.openxmlformats.org/officeDocument/2006/relationships/slide" Target="slides/slide51.xml"/><Relationship Id="rId68" Type="http://schemas.openxmlformats.org/officeDocument/2006/relationships/slide" Target="slides/slide56.xml"/><Relationship Id="rId84" Type="http://schemas.openxmlformats.org/officeDocument/2006/relationships/presProps" Target="presProps.xml"/><Relationship Id="rId89" Type="http://schemas.microsoft.com/office/2015/10/relationships/revisionInfo" Target="revisionInfo.xml"/><Relationship Id="rId16" Type="http://schemas.openxmlformats.org/officeDocument/2006/relationships/slide" Target="slides/slide4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53" Type="http://schemas.openxmlformats.org/officeDocument/2006/relationships/slide" Target="slides/slide41.xml"/><Relationship Id="rId58" Type="http://schemas.openxmlformats.org/officeDocument/2006/relationships/slide" Target="slides/slide46.xml"/><Relationship Id="rId74" Type="http://schemas.openxmlformats.org/officeDocument/2006/relationships/slide" Target="slides/slide62.xml"/><Relationship Id="rId79" Type="http://schemas.openxmlformats.org/officeDocument/2006/relationships/slide" Target="slides/slide67.xml"/><Relationship Id="rId5" Type="http://schemas.openxmlformats.org/officeDocument/2006/relationships/slideMaster" Target="slideMasters/slideMaster5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56" Type="http://schemas.openxmlformats.org/officeDocument/2006/relationships/slide" Target="slides/slide44.xml"/><Relationship Id="rId64" Type="http://schemas.openxmlformats.org/officeDocument/2006/relationships/slide" Target="slides/slide52.xml"/><Relationship Id="rId69" Type="http://schemas.openxmlformats.org/officeDocument/2006/relationships/slide" Target="slides/slide57.xml"/><Relationship Id="rId77" Type="http://schemas.openxmlformats.org/officeDocument/2006/relationships/slide" Target="slides/slide65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9.xml"/><Relationship Id="rId72" Type="http://schemas.openxmlformats.org/officeDocument/2006/relationships/slide" Target="slides/slide60.xml"/><Relationship Id="rId80" Type="http://schemas.openxmlformats.org/officeDocument/2006/relationships/slide" Target="slides/slide68.xml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59" Type="http://schemas.openxmlformats.org/officeDocument/2006/relationships/slide" Target="slides/slide47.xml"/><Relationship Id="rId67" Type="http://schemas.openxmlformats.org/officeDocument/2006/relationships/slide" Target="slides/slide55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54" Type="http://schemas.openxmlformats.org/officeDocument/2006/relationships/slide" Target="slides/slide42.xml"/><Relationship Id="rId62" Type="http://schemas.openxmlformats.org/officeDocument/2006/relationships/slide" Target="slides/slide50.xml"/><Relationship Id="rId70" Type="http://schemas.openxmlformats.org/officeDocument/2006/relationships/slide" Target="slides/slide58.xml"/><Relationship Id="rId75" Type="http://schemas.openxmlformats.org/officeDocument/2006/relationships/slide" Target="slides/slide63.xml"/><Relationship Id="rId83" Type="http://schemas.openxmlformats.org/officeDocument/2006/relationships/notesMaster" Target="notesMasters/notesMaster1.xml"/><Relationship Id="rId88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slide" Target="slides/slide45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slide" Target="slides/slide40.xml"/><Relationship Id="rId60" Type="http://schemas.openxmlformats.org/officeDocument/2006/relationships/slide" Target="slides/slide48.xml"/><Relationship Id="rId65" Type="http://schemas.openxmlformats.org/officeDocument/2006/relationships/slide" Target="slides/slide53.xml"/><Relationship Id="rId73" Type="http://schemas.openxmlformats.org/officeDocument/2006/relationships/slide" Target="slides/slide61.xml"/><Relationship Id="rId78" Type="http://schemas.openxmlformats.org/officeDocument/2006/relationships/slide" Target="slides/slide66.xml"/><Relationship Id="rId81" Type="http://schemas.openxmlformats.org/officeDocument/2006/relationships/slide" Target="slides/slide69.xml"/><Relationship Id="rId86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39" Type="http://schemas.openxmlformats.org/officeDocument/2006/relationships/slide" Target="slides/slide27.xml"/><Relationship Id="rId34" Type="http://schemas.openxmlformats.org/officeDocument/2006/relationships/slide" Target="slides/slide22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76" Type="http://schemas.openxmlformats.org/officeDocument/2006/relationships/slide" Target="slides/slide64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7.xml"/><Relationship Id="rId24" Type="http://schemas.openxmlformats.org/officeDocument/2006/relationships/slide" Target="slides/slide12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66" Type="http://schemas.openxmlformats.org/officeDocument/2006/relationships/slide" Target="slides/slide54.xml"/><Relationship Id="rId87" Type="http://schemas.openxmlformats.org/officeDocument/2006/relationships/tableStyles" Target="tableStyles.xml"/><Relationship Id="rId61" Type="http://schemas.openxmlformats.org/officeDocument/2006/relationships/slide" Target="slides/slide49.xml"/><Relationship Id="rId82" Type="http://schemas.openxmlformats.org/officeDocument/2006/relationships/slide" Target="slides/slide70.xml"/><Relationship Id="rId19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k Tan (qutan)" userId="1cc8c1fc-bfb1-4b23-ae96-de603ddcbe90" providerId="ADAL" clId="{9FA03400-4DD3-D246-8FCF-0F7531916716}"/>
    <pc:docChg chg="custSel delSld modSld">
      <pc:chgData name="Frank Tan (qutan)" userId="1cc8c1fc-bfb1-4b23-ae96-de603ddcbe90" providerId="ADAL" clId="{9FA03400-4DD3-D246-8FCF-0F7531916716}" dt="2020-03-09T04:15:06.449" v="168" actId="20577"/>
      <pc:docMkLst>
        <pc:docMk/>
      </pc:docMkLst>
      <pc:sldChg chg="modSp">
        <pc:chgData name="Frank Tan (qutan)" userId="1cc8c1fc-bfb1-4b23-ae96-de603ddcbe90" providerId="ADAL" clId="{9FA03400-4DD3-D246-8FCF-0F7531916716}" dt="2020-03-09T04:11:20.103" v="50" actId="20577"/>
        <pc:sldMkLst>
          <pc:docMk/>
          <pc:sldMk cId="2193831592" sldId="257"/>
        </pc:sldMkLst>
        <pc:spChg chg="mod">
          <ac:chgData name="Frank Tan (qutan)" userId="1cc8c1fc-bfb1-4b23-ae96-de603ddcbe90" providerId="ADAL" clId="{9FA03400-4DD3-D246-8FCF-0F7531916716}" dt="2020-03-09T04:11:20.103" v="50" actId="20577"/>
          <ac:spMkLst>
            <pc:docMk/>
            <pc:sldMk cId="2193831592" sldId="257"/>
            <ac:spMk id="5" creationId="{690C8D39-1DA4-1A4F-96EE-E5E97F0772CC}"/>
          </ac:spMkLst>
        </pc:spChg>
      </pc:sldChg>
      <pc:sldChg chg="modSp">
        <pc:chgData name="Frank Tan (qutan)" userId="1cc8c1fc-bfb1-4b23-ae96-de603ddcbe90" providerId="ADAL" clId="{9FA03400-4DD3-D246-8FCF-0F7531916716}" dt="2020-03-09T04:13:37.259" v="148" actId="14100"/>
        <pc:sldMkLst>
          <pc:docMk/>
          <pc:sldMk cId="666991905" sldId="258"/>
        </pc:sldMkLst>
        <pc:spChg chg="mod">
          <ac:chgData name="Frank Tan (qutan)" userId="1cc8c1fc-bfb1-4b23-ae96-de603ddcbe90" providerId="ADAL" clId="{9FA03400-4DD3-D246-8FCF-0F7531916716}" dt="2020-03-09T04:13:37.259" v="148" actId="14100"/>
          <ac:spMkLst>
            <pc:docMk/>
            <pc:sldMk cId="666991905" sldId="258"/>
            <ac:spMk id="6" creationId="{2ECACC77-877A-934F-88DA-C325D964C959}"/>
          </ac:spMkLst>
        </pc:spChg>
      </pc:sldChg>
      <pc:sldChg chg="modSp">
        <pc:chgData name="Frank Tan (qutan)" userId="1cc8c1fc-bfb1-4b23-ae96-de603ddcbe90" providerId="ADAL" clId="{9FA03400-4DD3-D246-8FCF-0F7531916716}" dt="2020-03-09T04:15:06.449" v="168" actId="20577"/>
        <pc:sldMkLst>
          <pc:docMk/>
          <pc:sldMk cId="3225929323" sldId="1979422027"/>
        </pc:sldMkLst>
        <pc:spChg chg="mod">
          <ac:chgData name="Frank Tan (qutan)" userId="1cc8c1fc-bfb1-4b23-ae96-de603ddcbe90" providerId="ADAL" clId="{9FA03400-4DD3-D246-8FCF-0F7531916716}" dt="2020-03-09T04:15:06.449" v="168" actId="20577"/>
          <ac:spMkLst>
            <pc:docMk/>
            <pc:sldMk cId="3225929323" sldId="1979422027"/>
            <ac:spMk id="4" creationId="{D891410B-5DD0-BE4F-B12F-737A13614620}"/>
          </ac:spMkLst>
        </pc:spChg>
      </pc:sldChg>
      <pc:sldChg chg="del">
        <pc:chgData name="Frank Tan (qutan)" userId="1cc8c1fc-bfb1-4b23-ae96-de603ddcbe90" providerId="ADAL" clId="{9FA03400-4DD3-D246-8FCF-0F7531916716}" dt="2020-03-09T04:15:01.429" v="155" actId="2696"/>
        <pc:sldMkLst>
          <pc:docMk/>
          <pc:sldMk cId="3264067555" sldId="1979422028"/>
        </pc:sldMkLst>
      </pc:sldChg>
      <pc:sldChg chg="modSp">
        <pc:chgData name="Frank Tan (qutan)" userId="1cc8c1fc-bfb1-4b23-ae96-de603ddcbe90" providerId="ADAL" clId="{9FA03400-4DD3-D246-8FCF-0F7531916716}" dt="2020-03-09T04:13:43.308" v="154" actId="20577"/>
        <pc:sldMkLst>
          <pc:docMk/>
          <pc:sldMk cId="3408564166" sldId="1979422029"/>
        </pc:sldMkLst>
        <pc:spChg chg="mod">
          <ac:chgData name="Frank Tan (qutan)" userId="1cc8c1fc-bfb1-4b23-ae96-de603ddcbe90" providerId="ADAL" clId="{9FA03400-4DD3-D246-8FCF-0F7531916716}" dt="2020-03-09T04:13:43.308" v="154" actId="20577"/>
          <ac:spMkLst>
            <pc:docMk/>
            <pc:sldMk cId="3408564166" sldId="1979422029"/>
            <ac:spMk id="2" creationId="{71320CEF-A626-B14A-B5B7-331A0B41B1DD}"/>
          </ac:spMkLst>
        </pc:spChg>
      </pc:sldChg>
      <pc:sldChg chg="del">
        <pc:chgData name="Frank Tan (qutan)" userId="1cc8c1fc-bfb1-4b23-ae96-de603ddcbe90" providerId="ADAL" clId="{9FA03400-4DD3-D246-8FCF-0F7531916716}" dt="2020-03-09T04:15:01.440" v="156" actId="2696"/>
        <pc:sldMkLst>
          <pc:docMk/>
          <pc:sldMk cId="1899572075" sldId="1979422030"/>
        </pc:sldMkLst>
      </pc:sldChg>
    </pc:docChg>
  </pc:docChgLst>
  <pc:docChgLst>
    <pc:chgData name="Frank Tan (qutan)" userId="1cc8c1fc-bfb1-4b23-ae96-de603ddcbe90" providerId="ADAL" clId="{4AD5E795-8F90-F04B-94B0-3DD4CA04D5EE}"/>
    <pc:docChg chg="undo redo custSel addSld delSld modSld modShowInfo">
      <pc:chgData name="Frank Tan (qutan)" userId="1cc8c1fc-bfb1-4b23-ae96-de603ddcbe90" providerId="ADAL" clId="{4AD5E795-8F90-F04B-94B0-3DD4CA04D5EE}" dt="2020-03-19T07:46:21.626" v="1692" actId="1076"/>
      <pc:docMkLst>
        <pc:docMk/>
      </pc:docMkLst>
      <pc:sldChg chg="modSp modTransition">
        <pc:chgData name="Frank Tan (qutan)" userId="1cc8c1fc-bfb1-4b23-ae96-de603ddcbe90" providerId="ADAL" clId="{4AD5E795-8F90-F04B-94B0-3DD4CA04D5EE}" dt="2020-03-19T06:02:08.087" v="1534"/>
        <pc:sldMkLst>
          <pc:docMk/>
          <pc:sldMk cId="2193831592" sldId="257"/>
        </pc:sldMkLst>
        <pc:spChg chg="mod">
          <ac:chgData name="Frank Tan (qutan)" userId="1cc8c1fc-bfb1-4b23-ae96-de603ddcbe90" providerId="ADAL" clId="{4AD5E795-8F90-F04B-94B0-3DD4CA04D5EE}" dt="2020-03-18T02:03:20.518" v="22" actId="20577"/>
          <ac:spMkLst>
            <pc:docMk/>
            <pc:sldMk cId="2193831592" sldId="257"/>
            <ac:spMk id="5" creationId="{690C8D39-1DA4-1A4F-96EE-E5E97F0772CC}"/>
          </ac:spMkLst>
        </pc:spChg>
      </pc:sldChg>
      <pc:sldChg chg="modSp modTransition">
        <pc:chgData name="Frank Tan (qutan)" userId="1cc8c1fc-bfb1-4b23-ae96-de603ddcbe90" providerId="ADAL" clId="{4AD5E795-8F90-F04B-94B0-3DD4CA04D5EE}" dt="2020-03-19T06:02:08.087" v="1534"/>
        <pc:sldMkLst>
          <pc:docMk/>
          <pc:sldMk cId="666991905" sldId="258"/>
        </pc:sldMkLst>
        <pc:spChg chg="mod">
          <ac:chgData name="Frank Tan (qutan)" userId="1cc8c1fc-bfb1-4b23-ae96-de603ddcbe90" providerId="ADAL" clId="{4AD5E795-8F90-F04B-94B0-3DD4CA04D5EE}" dt="2020-03-19T05:52:40.688" v="1525" actId="20577"/>
          <ac:spMkLst>
            <pc:docMk/>
            <pc:sldMk cId="666991905" sldId="258"/>
            <ac:spMk id="6" creationId="{2ECACC77-877A-934F-88DA-C325D964C959}"/>
          </ac:spMkLst>
        </pc:spChg>
      </pc:sldChg>
      <pc:sldChg chg="del">
        <pc:chgData name="Frank Tan (qutan)" userId="1cc8c1fc-bfb1-4b23-ae96-de603ddcbe90" providerId="ADAL" clId="{4AD5E795-8F90-F04B-94B0-3DD4CA04D5EE}" dt="2020-03-18T02:06:58.136" v="154" actId="2696"/>
        <pc:sldMkLst>
          <pc:docMk/>
          <pc:sldMk cId="511096340" sldId="260"/>
        </pc:sldMkLst>
      </pc:sldChg>
      <pc:sldChg chg="del">
        <pc:chgData name="Frank Tan (qutan)" userId="1cc8c1fc-bfb1-4b23-ae96-de603ddcbe90" providerId="ADAL" clId="{4AD5E795-8F90-F04B-94B0-3DD4CA04D5EE}" dt="2020-03-18T02:06:57.131" v="137" actId="2696"/>
        <pc:sldMkLst>
          <pc:docMk/>
          <pc:sldMk cId="2490845354" sldId="261"/>
        </pc:sldMkLst>
      </pc:sldChg>
      <pc:sldChg chg="del">
        <pc:chgData name="Frank Tan (qutan)" userId="1cc8c1fc-bfb1-4b23-ae96-de603ddcbe90" providerId="ADAL" clId="{4AD5E795-8F90-F04B-94B0-3DD4CA04D5EE}" dt="2020-03-18T02:06:58.206" v="156" actId="2696"/>
        <pc:sldMkLst>
          <pc:docMk/>
          <pc:sldMk cId="281513687" sldId="262"/>
        </pc:sldMkLst>
      </pc:sldChg>
      <pc:sldChg chg="add del">
        <pc:chgData name="Frank Tan (qutan)" userId="1cc8c1fc-bfb1-4b23-ae96-de603ddcbe90" providerId="ADAL" clId="{4AD5E795-8F90-F04B-94B0-3DD4CA04D5EE}" dt="2020-03-18T12:37:37.314" v="426"/>
        <pc:sldMkLst>
          <pc:docMk/>
          <pc:sldMk cId="478840278" sldId="262"/>
        </pc:sldMkLst>
      </pc:sldChg>
      <pc:sldChg chg="addSp delSp modSp add del">
        <pc:chgData name="Frank Tan (qutan)" userId="1cc8c1fc-bfb1-4b23-ae96-de603ddcbe90" providerId="ADAL" clId="{4AD5E795-8F90-F04B-94B0-3DD4CA04D5EE}" dt="2020-03-18T12:37:11.999" v="414"/>
        <pc:sldMkLst>
          <pc:docMk/>
          <pc:sldMk cId="504970488" sldId="262"/>
        </pc:sldMkLst>
        <pc:spChg chg="add del">
          <ac:chgData name="Frank Tan (qutan)" userId="1cc8c1fc-bfb1-4b23-ae96-de603ddcbe90" providerId="ADAL" clId="{4AD5E795-8F90-F04B-94B0-3DD4CA04D5EE}" dt="2020-03-18T12:37:09.876" v="410" actId="478"/>
          <ac:spMkLst>
            <pc:docMk/>
            <pc:sldMk cId="504970488" sldId="262"/>
            <ac:spMk id="2" creationId="{00000000-0000-0000-0000-000000000000}"/>
          </ac:spMkLst>
        </pc:spChg>
        <pc:spChg chg="add del mod">
          <ac:chgData name="Frank Tan (qutan)" userId="1cc8c1fc-bfb1-4b23-ae96-de603ddcbe90" providerId="ADAL" clId="{4AD5E795-8F90-F04B-94B0-3DD4CA04D5EE}" dt="2020-03-18T12:37:11.339" v="413" actId="20577"/>
          <ac:spMkLst>
            <pc:docMk/>
            <pc:sldMk cId="504970488" sldId="262"/>
            <ac:spMk id="8" creationId="{00000000-0000-0000-0000-000000000000}"/>
          </ac:spMkLst>
        </pc:spChg>
        <pc:spChg chg="add del mod">
          <ac:chgData name="Frank Tan (qutan)" userId="1cc8c1fc-bfb1-4b23-ae96-de603ddcbe90" providerId="ADAL" clId="{4AD5E795-8F90-F04B-94B0-3DD4CA04D5EE}" dt="2020-03-18T12:36:56.033" v="406"/>
          <ac:spMkLst>
            <pc:docMk/>
            <pc:sldMk cId="504970488" sldId="262"/>
            <ac:spMk id="9" creationId="{157A552A-5C3D-2847-996A-3259A2A6E45C}"/>
          </ac:spMkLst>
        </pc:spChg>
        <pc:spChg chg="add del mod">
          <ac:chgData name="Frank Tan (qutan)" userId="1cc8c1fc-bfb1-4b23-ae96-de603ddcbe90" providerId="ADAL" clId="{4AD5E795-8F90-F04B-94B0-3DD4CA04D5EE}" dt="2020-03-18T12:36:56.033" v="406"/>
          <ac:spMkLst>
            <pc:docMk/>
            <pc:sldMk cId="504970488" sldId="262"/>
            <ac:spMk id="10" creationId="{71FD8A75-5F3C-C24A-BBEB-379FE797238A}"/>
          </ac:spMkLst>
        </pc:spChg>
        <pc:spChg chg="add del mod">
          <ac:chgData name="Frank Tan (qutan)" userId="1cc8c1fc-bfb1-4b23-ae96-de603ddcbe90" providerId="ADAL" clId="{4AD5E795-8F90-F04B-94B0-3DD4CA04D5EE}" dt="2020-03-18T12:37:09.876" v="410" actId="478"/>
          <ac:spMkLst>
            <pc:docMk/>
            <pc:sldMk cId="504970488" sldId="262"/>
            <ac:spMk id="11" creationId="{8C581129-826F-2845-82FF-4E6DEC5166AC}"/>
          </ac:spMkLst>
        </pc:spChg>
        <pc:spChg chg="add del mod">
          <ac:chgData name="Frank Tan (qutan)" userId="1cc8c1fc-bfb1-4b23-ae96-de603ddcbe90" providerId="ADAL" clId="{4AD5E795-8F90-F04B-94B0-3DD4CA04D5EE}" dt="2020-03-18T12:37:09.226" v="409"/>
          <ac:spMkLst>
            <pc:docMk/>
            <pc:sldMk cId="504970488" sldId="262"/>
            <ac:spMk id="12" creationId="{114C4DFD-A8B4-0647-A0BD-7535044FBD73}"/>
          </ac:spMkLst>
        </pc:spChg>
        <pc:spChg chg="add del mod">
          <ac:chgData name="Frank Tan (qutan)" userId="1cc8c1fc-bfb1-4b23-ae96-de603ddcbe90" providerId="ADAL" clId="{4AD5E795-8F90-F04B-94B0-3DD4CA04D5EE}" dt="2020-03-18T12:37:09.226" v="409"/>
          <ac:spMkLst>
            <pc:docMk/>
            <pc:sldMk cId="504970488" sldId="262"/>
            <ac:spMk id="13" creationId="{A2E5CD34-CBDE-3D4E-84D0-D9C9D819EE20}"/>
          </ac:spMkLst>
        </pc:spChg>
      </pc:sldChg>
      <pc:sldChg chg="addSp delSp modSp add modTransition">
        <pc:chgData name="Frank Tan (qutan)" userId="1cc8c1fc-bfb1-4b23-ae96-de603ddcbe90" providerId="ADAL" clId="{4AD5E795-8F90-F04B-94B0-3DD4CA04D5EE}" dt="2020-03-19T06:02:08.087" v="1534"/>
        <pc:sldMkLst>
          <pc:docMk/>
          <pc:sldMk cId="3000221620" sldId="262"/>
        </pc:sldMkLst>
        <pc:spChg chg="del">
          <ac:chgData name="Frank Tan (qutan)" userId="1cc8c1fc-bfb1-4b23-ae96-de603ddcbe90" providerId="ADAL" clId="{4AD5E795-8F90-F04B-94B0-3DD4CA04D5EE}" dt="2020-03-18T12:37:47.225" v="429" actId="478"/>
          <ac:spMkLst>
            <pc:docMk/>
            <pc:sldMk cId="3000221620" sldId="262"/>
            <ac:spMk id="2" creationId="{00000000-0000-0000-0000-000000000000}"/>
          </ac:spMkLst>
        </pc:spChg>
        <pc:spChg chg="del">
          <ac:chgData name="Frank Tan (qutan)" userId="1cc8c1fc-bfb1-4b23-ae96-de603ddcbe90" providerId="ADAL" clId="{4AD5E795-8F90-F04B-94B0-3DD4CA04D5EE}" dt="2020-03-18T12:37:42.862" v="428" actId="478"/>
          <ac:spMkLst>
            <pc:docMk/>
            <pc:sldMk cId="3000221620" sldId="262"/>
            <ac:spMk id="8" creationId="{00000000-0000-0000-0000-000000000000}"/>
          </ac:spMkLst>
        </pc:spChg>
        <pc:spChg chg="add del mod">
          <ac:chgData name="Frank Tan (qutan)" userId="1cc8c1fc-bfb1-4b23-ae96-de603ddcbe90" providerId="ADAL" clId="{4AD5E795-8F90-F04B-94B0-3DD4CA04D5EE}" dt="2020-03-18T12:37:49.443" v="430" actId="478"/>
          <ac:spMkLst>
            <pc:docMk/>
            <pc:sldMk cId="3000221620" sldId="262"/>
            <ac:spMk id="9" creationId="{794B54E0-F794-D540-8D18-CF84644267AB}"/>
          </ac:spMkLst>
        </pc:spChg>
        <pc:spChg chg="add mod">
          <ac:chgData name="Frank Tan (qutan)" userId="1cc8c1fc-bfb1-4b23-ae96-de603ddcbe90" providerId="ADAL" clId="{4AD5E795-8F90-F04B-94B0-3DD4CA04D5EE}" dt="2020-03-18T12:37:55.357" v="432"/>
          <ac:spMkLst>
            <pc:docMk/>
            <pc:sldMk cId="3000221620" sldId="262"/>
            <ac:spMk id="10" creationId="{E986C8E5-8105-C14F-8465-0B0D2409992B}"/>
          </ac:spMkLst>
        </pc:spChg>
        <pc:spChg chg="add del mod">
          <ac:chgData name="Frank Tan (qutan)" userId="1cc8c1fc-bfb1-4b23-ae96-de603ddcbe90" providerId="ADAL" clId="{4AD5E795-8F90-F04B-94B0-3DD4CA04D5EE}" dt="2020-03-18T12:38:41.729" v="449" actId="478"/>
          <ac:spMkLst>
            <pc:docMk/>
            <pc:sldMk cId="3000221620" sldId="262"/>
            <ac:spMk id="11" creationId="{3C4BEDA6-C770-134F-BD5F-938889FC7125}"/>
          </ac:spMkLst>
        </pc:spChg>
      </pc:sldChg>
      <pc:sldChg chg="addSp delSp modSp add modTransition">
        <pc:chgData name="Frank Tan (qutan)" userId="1cc8c1fc-bfb1-4b23-ae96-de603ddcbe90" providerId="ADAL" clId="{4AD5E795-8F90-F04B-94B0-3DD4CA04D5EE}" dt="2020-03-19T06:02:08.087" v="1534"/>
        <pc:sldMkLst>
          <pc:docMk/>
          <pc:sldMk cId="1978611209" sldId="263"/>
        </pc:sldMkLst>
        <pc:spChg chg="add del">
          <ac:chgData name="Frank Tan (qutan)" userId="1cc8c1fc-bfb1-4b23-ae96-de603ddcbe90" providerId="ADAL" clId="{4AD5E795-8F90-F04B-94B0-3DD4CA04D5EE}" dt="2020-03-18T12:38:22.173" v="439" actId="478"/>
          <ac:spMkLst>
            <pc:docMk/>
            <pc:sldMk cId="1978611209" sldId="263"/>
            <ac:spMk id="3" creationId="{00000000-0000-0000-0000-000000000000}"/>
          </ac:spMkLst>
        </pc:spChg>
        <pc:spChg chg="add del mod">
          <ac:chgData name="Frank Tan (qutan)" userId="1cc8c1fc-bfb1-4b23-ae96-de603ddcbe90" providerId="ADAL" clId="{4AD5E795-8F90-F04B-94B0-3DD4CA04D5EE}" dt="2020-03-18T12:38:16.886" v="438"/>
          <ac:spMkLst>
            <pc:docMk/>
            <pc:sldMk cId="1978611209" sldId="263"/>
            <ac:spMk id="8" creationId="{D43861A4-B041-5240-9882-4AE7F06D9661}"/>
          </ac:spMkLst>
        </pc:spChg>
        <pc:spChg chg="add del mod">
          <ac:chgData name="Frank Tan (qutan)" userId="1cc8c1fc-bfb1-4b23-ae96-de603ddcbe90" providerId="ADAL" clId="{4AD5E795-8F90-F04B-94B0-3DD4CA04D5EE}" dt="2020-03-18T12:38:16.886" v="438"/>
          <ac:spMkLst>
            <pc:docMk/>
            <pc:sldMk cId="1978611209" sldId="263"/>
            <ac:spMk id="9" creationId="{D59FBE16-85BB-1D4B-B2B5-684B64872403}"/>
          </ac:spMkLst>
        </pc:spChg>
        <pc:spChg chg="add mod">
          <ac:chgData name="Frank Tan (qutan)" userId="1cc8c1fc-bfb1-4b23-ae96-de603ddcbe90" providerId="ADAL" clId="{4AD5E795-8F90-F04B-94B0-3DD4CA04D5EE}" dt="2020-03-18T12:38:33.533" v="446" actId="20577"/>
          <ac:spMkLst>
            <pc:docMk/>
            <pc:sldMk cId="1978611209" sldId="263"/>
            <ac:spMk id="10" creationId="{A3ECD603-1342-F44A-9BE4-3E7F27F25523}"/>
          </ac:spMkLst>
        </pc:spChg>
        <pc:spChg chg="add del mod">
          <ac:chgData name="Frank Tan (qutan)" userId="1cc8c1fc-bfb1-4b23-ae96-de603ddcbe90" providerId="ADAL" clId="{4AD5E795-8F90-F04B-94B0-3DD4CA04D5EE}" dt="2020-03-18T12:38:38.191" v="448" actId="478"/>
          <ac:spMkLst>
            <pc:docMk/>
            <pc:sldMk cId="1978611209" sldId="263"/>
            <ac:spMk id="11" creationId="{B725BB19-BDBA-544C-8D5B-FAE3BC816978}"/>
          </ac:spMkLst>
        </pc:spChg>
        <pc:spChg chg="add del mod">
          <ac:chgData name="Frank Tan (qutan)" userId="1cc8c1fc-bfb1-4b23-ae96-de603ddcbe90" providerId="ADAL" clId="{4AD5E795-8F90-F04B-94B0-3DD4CA04D5EE}" dt="2020-03-18T12:38:35.898" v="447" actId="478"/>
          <ac:spMkLst>
            <pc:docMk/>
            <pc:sldMk cId="1978611209" sldId="263"/>
            <ac:spMk id="12" creationId="{1A569798-26B5-E04A-B27E-DAA1DC77D2E2}"/>
          </ac:spMkLst>
        </pc:spChg>
      </pc:sldChg>
      <pc:sldChg chg="add del">
        <pc:chgData name="Frank Tan (qutan)" userId="1cc8c1fc-bfb1-4b23-ae96-de603ddcbe90" providerId="ADAL" clId="{4AD5E795-8F90-F04B-94B0-3DD4CA04D5EE}" dt="2020-03-18T12:37:37.314" v="426"/>
        <pc:sldMkLst>
          <pc:docMk/>
          <pc:sldMk cId="3004212737" sldId="263"/>
        </pc:sldMkLst>
      </pc:sldChg>
      <pc:sldChg chg="add del">
        <pc:chgData name="Frank Tan (qutan)" userId="1cc8c1fc-bfb1-4b23-ae96-de603ddcbe90" providerId="ADAL" clId="{4AD5E795-8F90-F04B-94B0-3DD4CA04D5EE}" dt="2020-03-18T12:37:11.999" v="414"/>
        <pc:sldMkLst>
          <pc:docMk/>
          <pc:sldMk cId="3127377268" sldId="263"/>
        </pc:sldMkLst>
      </pc:sldChg>
      <pc:sldChg chg="del">
        <pc:chgData name="Frank Tan (qutan)" userId="1cc8c1fc-bfb1-4b23-ae96-de603ddcbe90" providerId="ADAL" clId="{4AD5E795-8F90-F04B-94B0-3DD4CA04D5EE}" dt="2020-03-18T02:06:58.246" v="157" actId="2696"/>
        <pc:sldMkLst>
          <pc:docMk/>
          <pc:sldMk cId="3981653229" sldId="263"/>
        </pc:sldMkLst>
      </pc:sldChg>
      <pc:sldChg chg="del">
        <pc:chgData name="Frank Tan (qutan)" userId="1cc8c1fc-bfb1-4b23-ae96-de603ddcbe90" providerId="ADAL" clId="{4AD5E795-8F90-F04B-94B0-3DD4CA04D5EE}" dt="2020-03-18T02:06:58.346" v="159" actId="2696"/>
        <pc:sldMkLst>
          <pc:docMk/>
          <pc:sldMk cId="4171164121" sldId="264"/>
        </pc:sldMkLst>
      </pc:sldChg>
      <pc:sldChg chg="del">
        <pc:chgData name="Frank Tan (qutan)" userId="1cc8c1fc-bfb1-4b23-ae96-de603ddcbe90" providerId="ADAL" clId="{4AD5E795-8F90-F04B-94B0-3DD4CA04D5EE}" dt="2020-03-18T02:06:58.381" v="160" actId="2696"/>
        <pc:sldMkLst>
          <pc:docMk/>
          <pc:sldMk cId="472871709" sldId="265"/>
        </pc:sldMkLst>
      </pc:sldChg>
      <pc:sldChg chg="del">
        <pc:chgData name="Frank Tan (qutan)" userId="1cc8c1fc-bfb1-4b23-ae96-de603ddcbe90" providerId="ADAL" clId="{4AD5E795-8F90-F04B-94B0-3DD4CA04D5EE}" dt="2020-03-18T02:06:57.168" v="138" actId="2696"/>
        <pc:sldMkLst>
          <pc:docMk/>
          <pc:sldMk cId="2815777606" sldId="266"/>
        </pc:sldMkLst>
      </pc:sldChg>
      <pc:sldChg chg="del">
        <pc:chgData name="Frank Tan (qutan)" userId="1cc8c1fc-bfb1-4b23-ae96-de603ddcbe90" providerId="ADAL" clId="{4AD5E795-8F90-F04B-94B0-3DD4CA04D5EE}" dt="2020-03-18T02:06:57.665" v="150" actId="2696"/>
        <pc:sldMkLst>
          <pc:docMk/>
          <pc:sldMk cId="699221517" sldId="268"/>
        </pc:sldMkLst>
      </pc:sldChg>
      <pc:sldChg chg="del">
        <pc:chgData name="Frank Tan (qutan)" userId="1cc8c1fc-bfb1-4b23-ae96-de603ddcbe90" providerId="ADAL" clId="{4AD5E795-8F90-F04B-94B0-3DD4CA04D5EE}" dt="2020-03-18T02:06:57.231" v="139" actId="2696"/>
        <pc:sldMkLst>
          <pc:docMk/>
          <pc:sldMk cId="3264524865" sldId="272"/>
        </pc:sldMkLst>
      </pc:sldChg>
      <pc:sldChg chg="addSp delSp modSp add modTransition">
        <pc:chgData name="Frank Tan (qutan)" userId="1cc8c1fc-bfb1-4b23-ae96-de603ddcbe90" providerId="ADAL" clId="{4AD5E795-8F90-F04B-94B0-3DD4CA04D5EE}" dt="2020-03-19T06:02:08.087" v="1534"/>
        <pc:sldMkLst>
          <pc:docMk/>
          <pc:sldMk cId="2703209274" sldId="274"/>
        </pc:sldMkLst>
        <pc:spChg chg="del">
          <ac:chgData name="Frank Tan (qutan)" userId="1cc8c1fc-bfb1-4b23-ae96-de603ddcbe90" providerId="ADAL" clId="{4AD5E795-8F90-F04B-94B0-3DD4CA04D5EE}" dt="2020-03-18T16:47:21.934" v="1295" actId="478"/>
          <ac:spMkLst>
            <pc:docMk/>
            <pc:sldMk cId="2703209274" sldId="274"/>
            <ac:spMk id="3" creationId="{00000000-0000-0000-0000-000000000000}"/>
          </ac:spMkLst>
        </pc:spChg>
        <pc:spChg chg="mod">
          <ac:chgData name="Frank Tan (qutan)" userId="1cc8c1fc-bfb1-4b23-ae96-de603ddcbe90" providerId="ADAL" clId="{4AD5E795-8F90-F04B-94B0-3DD4CA04D5EE}" dt="2020-03-18T15:33:44.075" v="1265" actId="2711"/>
          <ac:spMkLst>
            <pc:docMk/>
            <pc:sldMk cId="2703209274" sldId="274"/>
            <ac:spMk id="4" creationId="{00000000-0000-0000-0000-000000000000}"/>
          </ac:spMkLst>
        </pc:spChg>
        <pc:spChg chg="add mod">
          <ac:chgData name="Frank Tan (qutan)" userId="1cc8c1fc-bfb1-4b23-ae96-de603ddcbe90" providerId="ADAL" clId="{4AD5E795-8F90-F04B-94B0-3DD4CA04D5EE}" dt="2020-03-18T16:47:25.420" v="1298" actId="1076"/>
          <ac:spMkLst>
            <pc:docMk/>
            <pc:sldMk cId="2703209274" sldId="274"/>
            <ac:spMk id="6" creationId="{6DFBF00C-4ECF-1248-84F2-0D8BC21D4FC5}"/>
          </ac:spMkLst>
        </pc:spChg>
      </pc:sldChg>
      <pc:sldChg chg="add del">
        <pc:chgData name="Frank Tan (qutan)" userId="1cc8c1fc-bfb1-4b23-ae96-de603ddcbe90" providerId="ADAL" clId="{4AD5E795-8F90-F04B-94B0-3DD4CA04D5EE}" dt="2020-03-18T13:10:57.149" v="746"/>
        <pc:sldMkLst>
          <pc:docMk/>
          <pc:sldMk cId="527989557" sldId="275"/>
        </pc:sldMkLst>
      </pc:sldChg>
      <pc:sldChg chg="add del">
        <pc:chgData name="Frank Tan (qutan)" userId="1cc8c1fc-bfb1-4b23-ae96-de603ddcbe90" providerId="ADAL" clId="{4AD5E795-8F90-F04B-94B0-3DD4CA04D5EE}" dt="2020-03-18T13:11:00.758" v="748"/>
        <pc:sldMkLst>
          <pc:docMk/>
          <pc:sldMk cId="810434571" sldId="275"/>
        </pc:sldMkLst>
      </pc:sldChg>
      <pc:sldChg chg="modSp add modTransition">
        <pc:chgData name="Frank Tan (qutan)" userId="1cc8c1fc-bfb1-4b23-ae96-de603ddcbe90" providerId="ADAL" clId="{4AD5E795-8F90-F04B-94B0-3DD4CA04D5EE}" dt="2020-03-19T06:02:08.087" v="1534"/>
        <pc:sldMkLst>
          <pc:docMk/>
          <pc:sldMk cId="1589766982" sldId="275"/>
        </pc:sldMkLst>
        <pc:spChg chg="mod">
          <ac:chgData name="Frank Tan (qutan)" userId="1cc8c1fc-bfb1-4b23-ae96-de603ddcbe90" providerId="ADAL" clId="{4AD5E795-8F90-F04B-94B0-3DD4CA04D5EE}" dt="2020-03-18T14:19:11.118" v="862" actId="15"/>
          <ac:spMkLst>
            <pc:docMk/>
            <pc:sldMk cId="1589766982" sldId="275"/>
            <ac:spMk id="2" creationId="{2B3B99C4-1CB1-E441-83E5-08D455E592A4}"/>
          </ac:spMkLst>
        </pc:spChg>
      </pc:sldChg>
      <pc:sldChg chg="add modTransition">
        <pc:chgData name="Frank Tan (qutan)" userId="1cc8c1fc-bfb1-4b23-ae96-de603ddcbe90" providerId="ADAL" clId="{4AD5E795-8F90-F04B-94B0-3DD4CA04D5EE}" dt="2020-03-19T06:02:08.087" v="1534"/>
        <pc:sldMkLst>
          <pc:docMk/>
          <pc:sldMk cId="3257333578" sldId="283"/>
        </pc:sldMkLst>
      </pc:sldChg>
      <pc:sldChg chg="add modTransition">
        <pc:chgData name="Frank Tan (qutan)" userId="1cc8c1fc-bfb1-4b23-ae96-de603ddcbe90" providerId="ADAL" clId="{4AD5E795-8F90-F04B-94B0-3DD4CA04D5EE}" dt="2020-03-19T07:26:39.657" v="1683"/>
        <pc:sldMkLst>
          <pc:docMk/>
          <pc:sldMk cId="1505890259" sldId="284"/>
        </pc:sldMkLst>
      </pc:sldChg>
      <pc:sldChg chg="add modTransition">
        <pc:chgData name="Frank Tan (qutan)" userId="1cc8c1fc-bfb1-4b23-ae96-de603ddcbe90" providerId="ADAL" clId="{4AD5E795-8F90-F04B-94B0-3DD4CA04D5EE}" dt="2020-03-19T07:26:39.657" v="1683"/>
        <pc:sldMkLst>
          <pc:docMk/>
          <pc:sldMk cId="1309117720" sldId="285"/>
        </pc:sldMkLst>
      </pc:sldChg>
      <pc:sldChg chg="add modTransition">
        <pc:chgData name="Frank Tan (qutan)" userId="1cc8c1fc-bfb1-4b23-ae96-de603ddcbe90" providerId="ADAL" clId="{4AD5E795-8F90-F04B-94B0-3DD4CA04D5EE}" dt="2020-03-19T07:26:39.657" v="1683"/>
        <pc:sldMkLst>
          <pc:docMk/>
          <pc:sldMk cId="1596752482" sldId="286"/>
        </pc:sldMkLst>
      </pc:sldChg>
      <pc:sldChg chg="add modTransition">
        <pc:chgData name="Frank Tan (qutan)" userId="1cc8c1fc-bfb1-4b23-ae96-de603ddcbe90" providerId="ADAL" clId="{4AD5E795-8F90-F04B-94B0-3DD4CA04D5EE}" dt="2020-03-19T07:26:39.657" v="1683"/>
        <pc:sldMkLst>
          <pc:docMk/>
          <pc:sldMk cId="3731962347" sldId="287"/>
        </pc:sldMkLst>
      </pc:sldChg>
      <pc:sldChg chg="add modTransition">
        <pc:chgData name="Frank Tan (qutan)" userId="1cc8c1fc-bfb1-4b23-ae96-de603ddcbe90" providerId="ADAL" clId="{4AD5E795-8F90-F04B-94B0-3DD4CA04D5EE}" dt="2020-03-19T07:26:39.657" v="1683"/>
        <pc:sldMkLst>
          <pc:docMk/>
          <pc:sldMk cId="218007157" sldId="289"/>
        </pc:sldMkLst>
      </pc:sldChg>
      <pc:sldChg chg="add modTransition">
        <pc:chgData name="Frank Tan (qutan)" userId="1cc8c1fc-bfb1-4b23-ae96-de603ddcbe90" providerId="ADAL" clId="{4AD5E795-8F90-F04B-94B0-3DD4CA04D5EE}" dt="2020-03-19T07:26:39.657" v="1683"/>
        <pc:sldMkLst>
          <pc:docMk/>
          <pc:sldMk cId="1000457186" sldId="290"/>
        </pc:sldMkLst>
      </pc:sldChg>
      <pc:sldChg chg="add modTransition">
        <pc:chgData name="Frank Tan (qutan)" userId="1cc8c1fc-bfb1-4b23-ae96-de603ddcbe90" providerId="ADAL" clId="{4AD5E795-8F90-F04B-94B0-3DD4CA04D5EE}" dt="2020-03-19T07:26:39.657" v="1683"/>
        <pc:sldMkLst>
          <pc:docMk/>
          <pc:sldMk cId="761011037" sldId="295"/>
        </pc:sldMkLst>
      </pc:sldChg>
      <pc:sldChg chg="add modTransition">
        <pc:chgData name="Frank Tan (qutan)" userId="1cc8c1fc-bfb1-4b23-ae96-de603ddcbe90" providerId="ADAL" clId="{4AD5E795-8F90-F04B-94B0-3DD4CA04D5EE}" dt="2020-03-19T07:26:39.657" v="1683"/>
        <pc:sldMkLst>
          <pc:docMk/>
          <pc:sldMk cId="4243752141" sldId="296"/>
        </pc:sldMkLst>
      </pc:sldChg>
      <pc:sldChg chg="add modTransition">
        <pc:chgData name="Frank Tan (qutan)" userId="1cc8c1fc-bfb1-4b23-ae96-de603ddcbe90" providerId="ADAL" clId="{4AD5E795-8F90-F04B-94B0-3DD4CA04D5EE}" dt="2020-03-19T07:26:39.657" v="1683"/>
        <pc:sldMkLst>
          <pc:docMk/>
          <pc:sldMk cId="2058331894" sldId="297"/>
        </pc:sldMkLst>
      </pc:sldChg>
      <pc:sldChg chg="add modTransition">
        <pc:chgData name="Frank Tan (qutan)" userId="1cc8c1fc-bfb1-4b23-ae96-de603ddcbe90" providerId="ADAL" clId="{4AD5E795-8F90-F04B-94B0-3DD4CA04D5EE}" dt="2020-03-19T07:26:39.657" v="1683"/>
        <pc:sldMkLst>
          <pc:docMk/>
          <pc:sldMk cId="3688182427" sldId="299"/>
        </pc:sldMkLst>
      </pc:sldChg>
      <pc:sldChg chg="add modTransition">
        <pc:chgData name="Frank Tan (qutan)" userId="1cc8c1fc-bfb1-4b23-ae96-de603ddcbe90" providerId="ADAL" clId="{4AD5E795-8F90-F04B-94B0-3DD4CA04D5EE}" dt="2020-03-19T07:26:39.657" v="1683"/>
        <pc:sldMkLst>
          <pc:docMk/>
          <pc:sldMk cId="105327768" sldId="300"/>
        </pc:sldMkLst>
      </pc:sldChg>
      <pc:sldChg chg="add modTransition">
        <pc:chgData name="Frank Tan (qutan)" userId="1cc8c1fc-bfb1-4b23-ae96-de603ddcbe90" providerId="ADAL" clId="{4AD5E795-8F90-F04B-94B0-3DD4CA04D5EE}" dt="2020-03-19T07:26:39.657" v="1683"/>
        <pc:sldMkLst>
          <pc:docMk/>
          <pc:sldMk cId="905663445" sldId="302"/>
        </pc:sldMkLst>
      </pc:sldChg>
      <pc:sldChg chg="modSp add modTransition">
        <pc:chgData name="Frank Tan (qutan)" userId="1cc8c1fc-bfb1-4b23-ae96-de603ddcbe90" providerId="ADAL" clId="{4AD5E795-8F90-F04B-94B0-3DD4CA04D5EE}" dt="2020-03-19T06:02:08.087" v="1534"/>
        <pc:sldMkLst>
          <pc:docMk/>
          <pc:sldMk cId="1230716199" sldId="304"/>
        </pc:sldMkLst>
        <pc:spChg chg="mod">
          <ac:chgData name="Frank Tan (qutan)" userId="1cc8c1fc-bfb1-4b23-ae96-de603ddcbe90" providerId="ADAL" clId="{4AD5E795-8F90-F04B-94B0-3DD4CA04D5EE}" dt="2020-03-18T15:15:28.017" v="1046"/>
          <ac:spMkLst>
            <pc:docMk/>
            <pc:sldMk cId="1230716199" sldId="304"/>
            <ac:spMk id="3" creationId="{00000000-0000-0000-0000-000000000000}"/>
          </ac:spMkLst>
        </pc:spChg>
      </pc:sldChg>
      <pc:sldChg chg="add modTransition">
        <pc:chgData name="Frank Tan (qutan)" userId="1cc8c1fc-bfb1-4b23-ae96-de603ddcbe90" providerId="ADAL" clId="{4AD5E795-8F90-F04B-94B0-3DD4CA04D5EE}" dt="2020-03-19T06:02:08.087" v="1534"/>
        <pc:sldMkLst>
          <pc:docMk/>
          <pc:sldMk cId="4050104515" sldId="305"/>
        </pc:sldMkLst>
      </pc:sldChg>
      <pc:sldChg chg="addSp delSp modSp add modTransition modAnim">
        <pc:chgData name="Frank Tan (qutan)" userId="1cc8c1fc-bfb1-4b23-ae96-de603ddcbe90" providerId="ADAL" clId="{4AD5E795-8F90-F04B-94B0-3DD4CA04D5EE}" dt="2020-03-19T07:19:23.371" v="1680"/>
        <pc:sldMkLst>
          <pc:docMk/>
          <pc:sldMk cId="2812010654" sldId="306"/>
        </pc:sldMkLst>
        <pc:spChg chg="add del">
          <ac:chgData name="Frank Tan (qutan)" userId="1cc8c1fc-bfb1-4b23-ae96-de603ddcbe90" providerId="ADAL" clId="{4AD5E795-8F90-F04B-94B0-3DD4CA04D5EE}" dt="2020-03-19T07:18:07.556" v="1664"/>
          <ac:spMkLst>
            <pc:docMk/>
            <pc:sldMk cId="2812010654" sldId="306"/>
            <ac:spMk id="5" creationId="{CD81FA29-E684-314D-862D-A1208FDFF62F}"/>
          </ac:spMkLst>
        </pc:spChg>
        <pc:spChg chg="mod">
          <ac:chgData name="Frank Tan (qutan)" userId="1cc8c1fc-bfb1-4b23-ae96-de603ddcbe90" providerId="ADAL" clId="{4AD5E795-8F90-F04B-94B0-3DD4CA04D5EE}" dt="2020-03-19T07:17:59.466" v="1662" actId="1076"/>
          <ac:spMkLst>
            <pc:docMk/>
            <pc:sldMk cId="2812010654" sldId="306"/>
            <ac:spMk id="6" creationId="{00000000-0000-0000-0000-000000000000}"/>
          </ac:spMkLst>
        </pc:spChg>
        <pc:spChg chg="add del mod">
          <ac:chgData name="Frank Tan (qutan)" userId="1cc8c1fc-bfb1-4b23-ae96-de603ddcbe90" providerId="ADAL" clId="{4AD5E795-8F90-F04B-94B0-3DD4CA04D5EE}" dt="2020-03-19T07:18:25.618" v="1671" actId="478"/>
          <ac:spMkLst>
            <pc:docMk/>
            <pc:sldMk cId="2812010654" sldId="306"/>
            <ac:spMk id="7" creationId="{AB2B0FA3-4692-6D49-BFC6-A42D91EC1EC4}"/>
          </ac:spMkLst>
        </pc:spChg>
        <pc:spChg chg="add mod">
          <ac:chgData name="Frank Tan (qutan)" userId="1cc8c1fc-bfb1-4b23-ae96-de603ddcbe90" providerId="ADAL" clId="{4AD5E795-8F90-F04B-94B0-3DD4CA04D5EE}" dt="2020-03-19T07:19:14.311" v="1679" actId="14100"/>
          <ac:spMkLst>
            <pc:docMk/>
            <pc:sldMk cId="2812010654" sldId="306"/>
            <ac:spMk id="8" creationId="{D54A4D26-575C-0549-BC63-01E259F937D3}"/>
          </ac:spMkLst>
        </pc:spChg>
        <pc:picChg chg="add del">
          <ac:chgData name="Frank Tan (qutan)" userId="1cc8c1fc-bfb1-4b23-ae96-de603ddcbe90" providerId="ADAL" clId="{4AD5E795-8F90-F04B-94B0-3DD4CA04D5EE}" dt="2020-03-19T07:18:08.970" v="1666"/>
          <ac:picMkLst>
            <pc:docMk/>
            <pc:sldMk cId="2812010654" sldId="306"/>
            <ac:picMk id="3" creationId="{3D9F130C-9392-3340-B2A5-64741BD59FC9}"/>
          </ac:picMkLst>
        </pc:picChg>
      </pc:sldChg>
      <pc:sldChg chg="add modTransition">
        <pc:chgData name="Frank Tan (qutan)" userId="1cc8c1fc-bfb1-4b23-ae96-de603ddcbe90" providerId="ADAL" clId="{4AD5E795-8F90-F04B-94B0-3DD4CA04D5EE}" dt="2020-03-19T06:02:08.087" v="1534"/>
        <pc:sldMkLst>
          <pc:docMk/>
          <pc:sldMk cId="782504548" sldId="310"/>
        </pc:sldMkLst>
      </pc:sldChg>
      <pc:sldChg chg="add modTransition">
        <pc:chgData name="Frank Tan (qutan)" userId="1cc8c1fc-bfb1-4b23-ae96-de603ddcbe90" providerId="ADAL" clId="{4AD5E795-8F90-F04B-94B0-3DD4CA04D5EE}" dt="2020-03-19T07:26:39.657" v="1683"/>
        <pc:sldMkLst>
          <pc:docMk/>
          <pc:sldMk cId="2196624081" sldId="317"/>
        </pc:sldMkLst>
      </pc:sldChg>
      <pc:sldChg chg="add modTransition">
        <pc:chgData name="Frank Tan (qutan)" userId="1cc8c1fc-bfb1-4b23-ae96-de603ddcbe90" providerId="ADAL" clId="{4AD5E795-8F90-F04B-94B0-3DD4CA04D5EE}" dt="2020-03-19T07:26:39.657" v="1683"/>
        <pc:sldMkLst>
          <pc:docMk/>
          <pc:sldMk cId="1956338794" sldId="319"/>
        </pc:sldMkLst>
      </pc:sldChg>
      <pc:sldChg chg="add modTransition">
        <pc:chgData name="Frank Tan (qutan)" userId="1cc8c1fc-bfb1-4b23-ae96-de603ddcbe90" providerId="ADAL" clId="{4AD5E795-8F90-F04B-94B0-3DD4CA04D5EE}" dt="2020-03-19T07:26:39.657" v="1683"/>
        <pc:sldMkLst>
          <pc:docMk/>
          <pc:sldMk cId="308613119" sldId="320"/>
        </pc:sldMkLst>
      </pc:sldChg>
      <pc:sldChg chg="add modTransition">
        <pc:chgData name="Frank Tan (qutan)" userId="1cc8c1fc-bfb1-4b23-ae96-de603ddcbe90" providerId="ADAL" clId="{4AD5E795-8F90-F04B-94B0-3DD4CA04D5EE}" dt="2020-03-19T07:26:39.657" v="1683"/>
        <pc:sldMkLst>
          <pc:docMk/>
          <pc:sldMk cId="3133168735" sldId="322"/>
        </pc:sldMkLst>
      </pc:sldChg>
      <pc:sldChg chg="add modTransition">
        <pc:chgData name="Frank Tan (qutan)" userId="1cc8c1fc-bfb1-4b23-ae96-de603ddcbe90" providerId="ADAL" clId="{4AD5E795-8F90-F04B-94B0-3DD4CA04D5EE}" dt="2020-03-19T06:02:08.087" v="1534"/>
        <pc:sldMkLst>
          <pc:docMk/>
          <pc:sldMk cId="3790179044" sldId="328"/>
        </pc:sldMkLst>
      </pc:sldChg>
      <pc:sldChg chg="add modTransition">
        <pc:chgData name="Frank Tan (qutan)" userId="1cc8c1fc-bfb1-4b23-ae96-de603ddcbe90" providerId="ADAL" clId="{4AD5E795-8F90-F04B-94B0-3DD4CA04D5EE}" dt="2020-03-19T06:02:08.087" v="1534"/>
        <pc:sldMkLst>
          <pc:docMk/>
          <pc:sldMk cId="2043890007" sldId="329"/>
        </pc:sldMkLst>
      </pc:sldChg>
      <pc:sldChg chg="add modTransition">
        <pc:chgData name="Frank Tan (qutan)" userId="1cc8c1fc-bfb1-4b23-ae96-de603ddcbe90" providerId="ADAL" clId="{4AD5E795-8F90-F04B-94B0-3DD4CA04D5EE}" dt="2020-03-19T06:02:08.087" v="1534"/>
        <pc:sldMkLst>
          <pc:docMk/>
          <pc:sldMk cId="2991801366" sldId="332"/>
        </pc:sldMkLst>
      </pc:sldChg>
      <pc:sldChg chg="add modTransition">
        <pc:chgData name="Frank Tan (qutan)" userId="1cc8c1fc-bfb1-4b23-ae96-de603ddcbe90" providerId="ADAL" clId="{4AD5E795-8F90-F04B-94B0-3DD4CA04D5EE}" dt="2020-03-19T07:26:39.657" v="1683"/>
        <pc:sldMkLst>
          <pc:docMk/>
          <pc:sldMk cId="1844222286" sldId="333"/>
        </pc:sldMkLst>
      </pc:sldChg>
      <pc:sldChg chg="add modTransition">
        <pc:chgData name="Frank Tan (qutan)" userId="1cc8c1fc-bfb1-4b23-ae96-de603ddcbe90" providerId="ADAL" clId="{4AD5E795-8F90-F04B-94B0-3DD4CA04D5EE}" dt="2020-03-19T07:26:39.657" v="1683"/>
        <pc:sldMkLst>
          <pc:docMk/>
          <pc:sldMk cId="70033577" sldId="334"/>
        </pc:sldMkLst>
      </pc:sldChg>
      <pc:sldChg chg="add modTransition">
        <pc:chgData name="Frank Tan (qutan)" userId="1cc8c1fc-bfb1-4b23-ae96-de603ddcbe90" providerId="ADAL" clId="{4AD5E795-8F90-F04B-94B0-3DD4CA04D5EE}" dt="2020-03-19T06:02:08.087" v="1534"/>
        <pc:sldMkLst>
          <pc:docMk/>
          <pc:sldMk cId="1297275759" sldId="337"/>
        </pc:sldMkLst>
      </pc:sldChg>
      <pc:sldChg chg="del">
        <pc:chgData name="Frank Tan (qutan)" userId="1cc8c1fc-bfb1-4b23-ae96-de603ddcbe90" providerId="ADAL" clId="{4AD5E795-8F90-F04B-94B0-3DD4CA04D5EE}" dt="2020-03-18T02:06:57.263" v="140" actId="2696"/>
        <pc:sldMkLst>
          <pc:docMk/>
          <pc:sldMk cId="1418419734" sldId="359"/>
        </pc:sldMkLst>
      </pc:sldChg>
      <pc:sldChg chg="del">
        <pc:chgData name="Frank Tan (qutan)" userId="1cc8c1fc-bfb1-4b23-ae96-de603ddcbe90" providerId="ADAL" clId="{4AD5E795-8F90-F04B-94B0-3DD4CA04D5EE}" dt="2020-03-18T02:06:57.290" v="141" actId="2696"/>
        <pc:sldMkLst>
          <pc:docMk/>
          <pc:sldMk cId="628391115" sldId="371"/>
        </pc:sldMkLst>
      </pc:sldChg>
      <pc:sldChg chg="del">
        <pc:chgData name="Frank Tan (qutan)" userId="1cc8c1fc-bfb1-4b23-ae96-de603ddcbe90" providerId="ADAL" clId="{4AD5E795-8F90-F04B-94B0-3DD4CA04D5EE}" dt="2020-03-18T02:06:57.362" v="144" actId="2696"/>
        <pc:sldMkLst>
          <pc:docMk/>
          <pc:sldMk cId="1876775129" sldId="373"/>
        </pc:sldMkLst>
      </pc:sldChg>
      <pc:sldChg chg="addSp delSp modSp add del modTransition delAnim">
        <pc:chgData name="Frank Tan (qutan)" userId="1cc8c1fc-bfb1-4b23-ae96-de603ddcbe90" providerId="ADAL" clId="{4AD5E795-8F90-F04B-94B0-3DD4CA04D5EE}" dt="2020-03-18T12:37:14.298" v="422" actId="2696"/>
        <pc:sldMkLst>
          <pc:docMk/>
          <pc:sldMk cId="2968303319" sldId="401"/>
        </pc:sldMkLst>
        <pc:spChg chg="add del mod">
          <ac:chgData name="Frank Tan (qutan)" userId="1cc8c1fc-bfb1-4b23-ae96-de603ddcbe90" providerId="ADAL" clId="{4AD5E795-8F90-F04B-94B0-3DD4CA04D5EE}" dt="2020-03-18T08:39:23.179" v="367"/>
          <ac:spMkLst>
            <pc:docMk/>
            <pc:sldMk cId="2968303319" sldId="401"/>
            <ac:spMk id="2" creationId="{B48A06EA-CE9C-7A48-A9EB-EA2C29A08EBA}"/>
          </ac:spMkLst>
        </pc:spChg>
        <pc:spChg chg="mod">
          <ac:chgData name="Frank Tan (qutan)" userId="1cc8c1fc-bfb1-4b23-ae96-de603ddcbe90" providerId="ADAL" clId="{4AD5E795-8F90-F04B-94B0-3DD4CA04D5EE}" dt="2020-03-18T08:38:20.675" v="338"/>
          <ac:spMkLst>
            <pc:docMk/>
            <pc:sldMk cId="2968303319" sldId="401"/>
            <ac:spMk id="107522" creationId="{00000000-0000-0000-0000-000000000000}"/>
          </ac:spMkLst>
        </pc:spChg>
        <pc:spChg chg="mod">
          <ac:chgData name="Frank Tan (qutan)" userId="1cc8c1fc-bfb1-4b23-ae96-de603ddcbe90" providerId="ADAL" clId="{4AD5E795-8F90-F04B-94B0-3DD4CA04D5EE}" dt="2020-03-18T08:38:55.201" v="357" actId="20577"/>
          <ac:spMkLst>
            <pc:docMk/>
            <pc:sldMk cId="2968303319" sldId="401"/>
            <ac:spMk id="555012" creationId="{00000000-0000-0000-0000-000000000000}"/>
          </ac:spMkLst>
        </pc:spChg>
        <pc:spChg chg="mod">
          <ac:chgData name="Frank Tan (qutan)" userId="1cc8c1fc-bfb1-4b23-ae96-de603ddcbe90" providerId="ADAL" clId="{4AD5E795-8F90-F04B-94B0-3DD4CA04D5EE}" dt="2020-03-18T08:38:58.755" v="361" actId="20577"/>
          <ac:spMkLst>
            <pc:docMk/>
            <pc:sldMk cId="2968303319" sldId="401"/>
            <ac:spMk id="555013" creationId="{00000000-0000-0000-0000-000000000000}"/>
          </ac:spMkLst>
        </pc:spChg>
        <pc:spChg chg="mod">
          <ac:chgData name="Frank Tan (qutan)" userId="1cc8c1fc-bfb1-4b23-ae96-de603ddcbe90" providerId="ADAL" clId="{4AD5E795-8F90-F04B-94B0-3DD4CA04D5EE}" dt="2020-03-18T08:38:52.761" v="351" actId="20577"/>
          <ac:spMkLst>
            <pc:docMk/>
            <pc:sldMk cId="2968303319" sldId="401"/>
            <ac:spMk id="555014" creationId="{00000000-0000-0000-0000-000000000000}"/>
          </ac:spMkLst>
        </pc:spChg>
        <pc:spChg chg="del mod">
          <ac:chgData name="Frank Tan (qutan)" userId="1cc8c1fc-bfb1-4b23-ae96-de603ddcbe90" providerId="ADAL" clId="{4AD5E795-8F90-F04B-94B0-3DD4CA04D5EE}" dt="2020-03-18T08:39:21.474" v="365" actId="478"/>
          <ac:spMkLst>
            <pc:docMk/>
            <pc:sldMk cId="2968303319" sldId="401"/>
            <ac:spMk id="555018" creationId="{00000000-0000-0000-0000-000000000000}"/>
          </ac:spMkLst>
        </pc:spChg>
        <pc:graphicFrameChg chg="add del mod">
          <ac:chgData name="Frank Tan (qutan)" userId="1cc8c1fc-bfb1-4b23-ae96-de603ddcbe90" providerId="ADAL" clId="{4AD5E795-8F90-F04B-94B0-3DD4CA04D5EE}" dt="2020-03-18T08:39:35.593" v="371" actId="478"/>
          <ac:graphicFrameMkLst>
            <pc:docMk/>
            <pc:sldMk cId="2968303319" sldId="401"/>
            <ac:graphicFrameMk id="3" creationId="{A1C3A1CA-8D79-024F-A571-8691B8FC51BA}"/>
          </ac:graphicFrameMkLst>
        </pc:graphicFrameChg>
        <pc:graphicFrameChg chg="add del mod modGraphic">
          <ac:chgData name="Frank Tan (qutan)" userId="1cc8c1fc-bfb1-4b23-ae96-de603ddcbe90" providerId="ADAL" clId="{4AD5E795-8F90-F04B-94B0-3DD4CA04D5EE}" dt="2020-03-18T08:55:06.078" v="396" actId="478"/>
          <ac:graphicFrameMkLst>
            <pc:docMk/>
            <pc:sldMk cId="2968303319" sldId="401"/>
            <ac:graphicFrameMk id="11" creationId="{38289683-7D60-634D-A173-D8C10E8341D2}"/>
          </ac:graphicFrameMkLst>
        </pc:graphicFrameChg>
      </pc:sldChg>
      <pc:sldChg chg="addSp delSp modSp modTransition">
        <pc:chgData name="Frank Tan (qutan)" userId="1cc8c1fc-bfb1-4b23-ae96-de603ddcbe90" providerId="ADAL" clId="{4AD5E795-8F90-F04B-94B0-3DD4CA04D5EE}" dt="2020-03-19T06:02:08.087" v="1534"/>
        <pc:sldMkLst>
          <pc:docMk/>
          <pc:sldMk cId="3225929323" sldId="1979422027"/>
        </pc:sldMkLst>
        <pc:spChg chg="add del mod">
          <ac:chgData name="Frank Tan (qutan)" userId="1cc8c1fc-bfb1-4b23-ae96-de603ddcbe90" providerId="ADAL" clId="{4AD5E795-8F90-F04B-94B0-3DD4CA04D5EE}" dt="2020-03-18T02:08:03.066" v="163"/>
          <ac:spMkLst>
            <pc:docMk/>
            <pc:sldMk cId="3225929323" sldId="1979422027"/>
            <ac:spMk id="2" creationId="{0193D715-4DDE-E44E-8EB8-711E2E6F2781}"/>
          </ac:spMkLst>
        </pc:spChg>
        <pc:spChg chg="add del">
          <ac:chgData name="Frank Tan (qutan)" userId="1cc8c1fc-bfb1-4b23-ae96-de603ddcbe90" providerId="ADAL" clId="{4AD5E795-8F90-F04B-94B0-3DD4CA04D5EE}" dt="2020-03-18T12:37:19.766" v="424"/>
          <ac:spMkLst>
            <pc:docMk/>
            <pc:sldMk cId="3225929323" sldId="1979422027"/>
            <ac:spMk id="2" creationId="{DC3D3B60-FB88-5840-A23C-5FDBA1BA562B}"/>
          </ac:spMkLst>
        </pc:spChg>
        <pc:spChg chg="mod">
          <ac:chgData name="Frank Tan (qutan)" userId="1cc8c1fc-bfb1-4b23-ae96-de603ddcbe90" providerId="ADAL" clId="{4AD5E795-8F90-F04B-94B0-3DD4CA04D5EE}" dt="2020-03-19T03:04:04.418" v="1499" actId="20577"/>
          <ac:spMkLst>
            <pc:docMk/>
            <pc:sldMk cId="3225929323" sldId="1979422027"/>
            <ac:spMk id="4" creationId="{D891410B-5DD0-BE4F-B12F-737A13614620}"/>
          </ac:spMkLst>
        </pc:spChg>
      </pc:sldChg>
      <pc:sldChg chg="modTransition">
        <pc:chgData name="Frank Tan (qutan)" userId="1cc8c1fc-bfb1-4b23-ae96-de603ddcbe90" providerId="ADAL" clId="{4AD5E795-8F90-F04B-94B0-3DD4CA04D5EE}" dt="2020-03-19T06:02:08.087" v="1534"/>
        <pc:sldMkLst>
          <pc:docMk/>
          <pc:sldMk cId="3408564166" sldId="1979422029"/>
        </pc:sldMkLst>
      </pc:sldChg>
      <pc:sldChg chg="del">
        <pc:chgData name="Frank Tan (qutan)" userId="1cc8c1fc-bfb1-4b23-ae96-de603ddcbe90" providerId="ADAL" clId="{4AD5E795-8F90-F04B-94B0-3DD4CA04D5EE}" dt="2020-03-18T02:06:57.343" v="143" actId="2696"/>
        <pc:sldMkLst>
          <pc:docMk/>
          <pc:sldMk cId="1089277056" sldId="1979422030"/>
        </pc:sldMkLst>
      </pc:sldChg>
      <pc:sldChg chg="addSp delSp modSp modTransition">
        <pc:chgData name="Frank Tan (qutan)" userId="1cc8c1fc-bfb1-4b23-ae96-de603ddcbe90" providerId="ADAL" clId="{4AD5E795-8F90-F04B-94B0-3DD4CA04D5EE}" dt="2020-03-19T06:02:08.087" v="1534"/>
        <pc:sldMkLst>
          <pc:docMk/>
          <pc:sldMk cId="1555614157" sldId="1979422034"/>
        </pc:sldMkLst>
        <pc:spChg chg="mod">
          <ac:chgData name="Frank Tan (qutan)" userId="1cc8c1fc-bfb1-4b23-ae96-de603ddcbe90" providerId="ADAL" clId="{4AD5E795-8F90-F04B-94B0-3DD4CA04D5EE}" dt="2020-03-19T02:33:35.449" v="1438" actId="14100"/>
          <ac:spMkLst>
            <pc:docMk/>
            <pc:sldMk cId="1555614157" sldId="1979422034"/>
            <ac:spMk id="6" creationId="{6D1CB1D4-DD93-9A4C-BC5C-065923FD71B9}"/>
          </ac:spMkLst>
        </pc:spChg>
        <pc:picChg chg="del">
          <ac:chgData name="Frank Tan (qutan)" userId="1cc8c1fc-bfb1-4b23-ae96-de603ddcbe90" providerId="ADAL" clId="{4AD5E795-8F90-F04B-94B0-3DD4CA04D5EE}" dt="2020-03-19T01:44:15.931" v="1300" actId="478"/>
          <ac:picMkLst>
            <pc:docMk/>
            <pc:sldMk cId="1555614157" sldId="1979422034"/>
            <ac:picMk id="2" creationId="{1F159140-71DD-E744-9304-9151AAE461BC}"/>
          </ac:picMkLst>
        </pc:picChg>
        <pc:picChg chg="add mod">
          <ac:chgData name="Frank Tan (qutan)" userId="1cc8c1fc-bfb1-4b23-ae96-de603ddcbe90" providerId="ADAL" clId="{4AD5E795-8F90-F04B-94B0-3DD4CA04D5EE}" dt="2020-03-19T02:33:45.508" v="1441" actId="1076"/>
          <ac:picMkLst>
            <pc:docMk/>
            <pc:sldMk cId="1555614157" sldId="1979422034"/>
            <ac:picMk id="3" creationId="{B02CA38E-3F75-4941-B4A3-DFD092BA74FF}"/>
          </ac:picMkLst>
        </pc:picChg>
      </pc:sldChg>
      <pc:sldChg chg="modTransition">
        <pc:chgData name="Frank Tan (qutan)" userId="1cc8c1fc-bfb1-4b23-ae96-de603ddcbe90" providerId="ADAL" clId="{4AD5E795-8F90-F04B-94B0-3DD4CA04D5EE}" dt="2020-03-19T06:02:08.087" v="1534"/>
        <pc:sldMkLst>
          <pc:docMk/>
          <pc:sldMk cId="798468249" sldId="1979422036"/>
        </pc:sldMkLst>
      </pc:sldChg>
      <pc:sldChg chg="del">
        <pc:chgData name="Frank Tan (qutan)" userId="1cc8c1fc-bfb1-4b23-ae96-de603ddcbe90" providerId="ADAL" clId="{4AD5E795-8F90-F04B-94B0-3DD4CA04D5EE}" dt="2020-03-18T02:06:57.321" v="142" actId="2696"/>
        <pc:sldMkLst>
          <pc:docMk/>
          <pc:sldMk cId="4205707967" sldId="1979422037"/>
        </pc:sldMkLst>
      </pc:sldChg>
      <pc:sldChg chg="del">
        <pc:chgData name="Frank Tan (qutan)" userId="1cc8c1fc-bfb1-4b23-ae96-de603ddcbe90" providerId="ADAL" clId="{4AD5E795-8F90-F04B-94B0-3DD4CA04D5EE}" dt="2020-03-18T02:06:57.380" v="145" actId="2696"/>
        <pc:sldMkLst>
          <pc:docMk/>
          <pc:sldMk cId="2941230178" sldId="1979422038"/>
        </pc:sldMkLst>
      </pc:sldChg>
      <pc:sldChg chg="del">
        <pc:chgData name="Frank Tan (qutan)" userId="1cc8c1fc-bfb1-4b23-ae96-de603ddcbe90" providerId="ADAL" clId="{4AD5E795-8F90-F04B-94B0-3DD4CA04D5EE}" dt="2020-03-18T02:06:57.444" v="148" actId="2696"/>
        <pc:sldMkLst>
          <pc:docMk/>
          <pc:sldMk cId="3892474346" sldId="1979422039"/>
        </pc:sldMkLst>
      </pc:sldChg>
      <pc:sldChg chg="del">
        <pc:chgData name="Frank Tan (qutan)" userId="1cc8c1fc-bfb1-4b23-ae96-de603ddcbe90" providerId="ADAL" clId="{4AD5E795-8F90-F04B-94B0-3DD4CA04D5EE}" dt="2020-03-18T02:06:57.426" v="147" actId="2696"/>
        <pc:sldMkLst>
          <pc:docMk/>
          <pc:sldMk cId="4160431623" sldId="1979422040"/>
        </pc:sldMkLst>
      </pc:sldChg>
      <pc:sldChg chg="del">
        <pc:chgData name="Frank Tan (qutan)" userId="1cc8c1fc-bfb1-4b23-ae96-de603ddcbe90" providerId="ADAL" clId="{4AD5E795-8F90-F04B-94B0-3DD4CA04D5EE}" dt="2020-03-18T02:06:57.455" v="149" actId="2696"/>
        <pc:sldMkLst>
          <pc:docMk/>
          <pc:sldMk cId="2742378154" sldId="1979422041"/>
        </pc:sldMkLst>
      </pc:sldChg>
      <pc:sldChg chg="del">
        <pc:chgData name="Frank Tan (qutan)" userId="1cc8c1fc-bfb1-4b23-ae96-de603ddcbe90" providerId="ADAL" clId="{4AD5E795-8F90-F04B-94B0-3DD4CA04D5EE}" dt="2020-03-18T02:06:57.402" v="146" actId="2696"/>
        <pc:sldMkLst>
          <pc:docMk/>
          <pc:sldMk cId="1145715636" sldId="1979422043"/>
        </pc:sldMkLst>
      </pc:sldChg>
      <pc:sldChg chg="del">
        <pc:chgData name="Frank Tan (qutan)" userId="1cc8c1fc-bfb1-4b23-ae96-de603ddcbe90" providerId="ADAL" clId="{4AD5E795-8F90-F04B-94B0-3DD4CA04D5EE}" dt="2020-03-18T02:06:58.054" v="151" actId="2696"/>
        <pc:sldMkLst>
          <pc:docMk/>
          <pc:sldMk cId="956775554" sldId="1979422044"/>
        </pc:sldMkLst>
      </pc:sldChg>
      <pc:sldChg chg="del">
        <pc:chgData name="Frank Tan (qutan)" userId="1cc8c1fc-bfb1-4b23-ae96-de603ddcbe90" providerId="ADAL" clId="{4AD5E795-8F90-F04B-94B0-3DD4CA04D5EE}" dt="2020-03-18T02:06:58.078" v="152" actId="2696"/>
        <pc:sldMkLst>
          <pc:docMk/>
          <pc:sldMk cId="147948150" sldId="1979422045"/>
        </pc:sldMkLst>
      </pc:sldChg>
      <pc:sldChg chg="del">
        <pc:chgData name="Frank Tan (qutan)" userId="1cc8c1fc-bfb1-4b23-ae96-de603ddcbe90" providerId="ADAL" clId="{4AD5E795-8F90-F04B-94B0-3DD4CA04D5EE}" dt="2020-03-18T02:06:58.111" v="153" actId="2696"/>
        <pc:sldMkLst>
          <pc:docMk/>
          <pc:sldMk cId="3172027343" sldId="1979422046"/>
        </pc:sldMkLst>
      </pc:sldChg>
      <pc:sldChg chg="del">
        <pc:chgData name="Frank Tan (qutan)" userId="1cc8c1fc-bfb1-4b23-ae96-de603ddcbe90" providerId="ADAL" clId="{4AD5E795-8F90-F04B-94B0-3DD4CA04D5EE}" dt="2020-03-18T02:06:58.182" v="155" actId="2696"/>
        <pc:sldMkLst>
          <pc:docMk/>
          <pc:sldMk cId="1824193528" sldId="1979422047"/>
        </pc:sldMkLst>
      </pc:sldChg>
      <pc:sldChg chg="addSp delSp modSp modTransition">
        <pc:chgData name="Frank Tan (qutan)" userId="1cc8c1fc-bfb1-4b23-ae96-de603ddcbe90" providerId="ADAL" clId="{4AD5E795-8F90-F04B-94B0-3DD4CA04D5EE}" dt="2020-03-19T07:46:21.626" v="1692" actId="1076"/>
        <pc:sldMkLst>
          <pc:docMk/>
          <pc:sldMk cId="127713431" sldId="1979422048"/>
        </pc:sldMkLst>
        <pc:spChg chg="add mod">
          <ac:chgData name="Frank Tan (qutan)" userId="1cc8c1fc-bfb1-4b23-ae96-de603ddcbe90" providerId="ADAL" clId="{4AD5E795-8F90-F04B-94B0-3DD4CA04D5EE}" dt="2020-03-19T07:46:21.626" v="1692" actId="1076"/>
          <ac:spMkLst>
            <pc:docMk/>
            <pc:sldMk cId="127713431" sldId="1979422048"/>
            <ac:spMk id="2" creationId="{553B41B5-58EB-5E45-8CFB-50F630FD9C24}"/>
          </ac:spMkLst>
        </pc:spChg>
        <pc:spChg chg="add mod">
          <ac:chgData name="Frank Tan (qutan)" userId="1cc8c1fc-bfb1-4b23-ae96-de603ddcbe90" providerId="ADAL" clId="{4AD5E795-8F90-F04B-94B0-3DD4CA04D5EE}" dt="2020-03-19T02:59:55.650" v="1483" actId="12"/>
          <ac:spMkLst>
            <pc:docMk/>
            <pc:sldMk cId="127713431" sldId="1979422048"/>
            <ac:spMk id="4" creationId="{EE8144A4-A332-1545-9A31-C19E4255E25A}"/>
          </ac:spMkLst>
        </pc:spChg>
        <pc:spChg chg="mod">
          <ac:chgData name="Frank Tan (qutan)" userId="1cc8c1fc-bfb1-4b23-ae96-de603ddcbe90" providerId="ADAL" clId="{4AD5E795-8F90-F04B-94B0-3DD4CA04D5EE}" dt="2020-03-18T02:09:40.826" v="225" actId="20577"/>
          <ac:spMkLst>
            <pc:docMk/>
            <pc:sldMk cId="127713431" sldId="1979422048"/>
            <ac:spMk id="6" creationId="{5B374583-D853-354E-86CA-A557720FC639}"/>
          </ac:spMkLst>
        </pc:spChg>
        <pc:spChg chg="mod">
          <ac:chgData name="Frank Tan (qutan)" userId="1cc8c1fc-bfb1-4b23-ae96-de603ddcbe90" providerId="ADAL" clId="{4AD5E795-8F90-F04B-94B0-3DD4CA04D5EE}" dt="2020-03-19T02:59:07.099" v="1464"/>
          <ac:spMkLst>
            <pc:docMk/>
            <pc:sldMk cId="127713431" sldId="1979422048"/>
            <ac:spMk id="7" creationId="{6256310C-37B0-D54A-ADDA-FD05DE60966D}"/>
          </ac:spMkLst>
        </pc:spChg>
        <pc:picChg chg="del">
          <ac:chgData name="Frank Tan (qutan)" userId="1cc8c1fc-bfb1-4b23-ae96-de603ddcbe90" providerId="ADAL" clId="{4AD5E795-8F90-F04B-94B0-3DD4CA04D5EE}" dt="2020-03-18T02:05:20.902" v="125" actId="478"/>
          <ac:picMkLst>
            <pc:docMk/>
            <pc:sldMk cId="127713431" sldId="1979422048"/>
            <ac:picMk id="3" creationId="{4F0CE947-0F59-2549-9951-0E4EF055DC95}"/>
          </ac:picMkLst>
        </pc:picChg>
      </pc:sldChg>
      <pc:sldChg chg="modTransition">
        <pc:chgData name="Frank Tan (qutan)" userId="1cc8c1fc-bfb1-4b23-ae96-de603ddcbe90" providerId="ADAL" clId="{4AD5E795-8F90-F04B-94B0-3DD4CA04D5EE}" dt="2020-03-19T06:02:08.087" v="1534"/>
        <pc:sldMkLst>
          <pc:docMk/>
          <pc:sldMk cId="388186213" sldId="1979422049"/>
        </pc:sldMkLst>
      </pc:sldChg>
      <pc:sldChg chg="addSp delSp modSp add del">
        <pc:chgData name="Frank Tan (qutan)" userId="1cc8c1fc-bfb1-4b23-ae96-de603ddcbe90" providerId="ADAL" clId="{4AD5E795-8F90-F04B-94B0-3DD4CA04D5EE}" dt="2020-03-18T12:37:14.249" v="419" actId="2696"/>
        <pc:sldMkLst>
          <pc:docMk/>
          <pc:sldMk cId="1971715671" sldId="1979422050"/>
        </pc:sldMkLst>
        <pc:spChg chg="add del mod">
          <ac:chgData name="Frank Tan (qutan)" userId="1cc8c1fc-bfb1-4b23-ae96-de603ddcbe90" providerId="ADAL" clId="{4AD5E795-8F90-F04B-94B0-3DD4CA04D5EE}" dt="2020-03-18T08:26:34.891" v="289" actId="1076"/>
          <ac:spMkLst>
            <pc:docMk/>
            <pc:sldMk cId="1971715671" sldId="1979422050"/>
            <ac:spMk id="2" creationId="{E227BB9A-4563-5D48-BC9A-A31A31F1EA6B}"/>
          </ac:spMkLst>
        </pc:spChg>
        <pc:spChg chg="mod">
          <ac:chgData name="Frank Tan (qutan)" userId="1cc8c1fc-bfb1-4b23-ae96-de603ddcbe90" providerId="ADAL" clId="{4AD5E795-8F90-F04B-94B0-3DD4CA04D5EE}" dt="2020-03-18T08:24:15.299" v="227" actId="20577"/>
          <ac:spMkLst>
            <pc:docMk/>
            <pc:sldMk cId="1971715671" sldId="1979422050"/>
            <ac:spMk id="3" creationId="{8413973C-5754-A540-8E6E-60EDCEA95731}"/>
          </ac:spMkLst>
        </pc:spChg>
        <pc:spChg chg="add del mod">
          <ac:chgData name="Frank Tan (qutan)" userId="1cc8c1fc-bfb1-4b23-ae96-de603ddcbe90" providerId="ADAL" clId="{4AD5E795-8F90-F04B-94B0-3DD4CA04D5EE}" dt="2020-03-18T08:24:44.386" v="232"/>
          <ac:spMkLst>
            <pc:docMk/>
            <pc:sldMk cId="1971715671" sldId="1979422050"/>
            <ac:spMk id="4" creationId="{E39CD616-4411-AC43-BA8C-19E96DF33EFF}"/>
          </ac:spMkLst>
        </pc:spChg>
        <pc:graphicFrameChg chg="add mod modGraphic">
          <ac:chgData name="Frank Tan (qutan)" userId="1cc8c1fc-bfb1-4b23-ae96-de603ddcbe90" providerId="ADAL" clId="{4AD5E795-8F90-F04B-94B0-3DD4CA04D5EE}" dt="2020-03-18T08:25:50.862" v="252" actId="1076"/>
          <ac:graphicFrameMkLst>
            <pc:docMk/>
            <pc:sldMk cId="1971715671" sldId="1979422050"/>
            <ac:graphicFrameMk id="5" creationId="{B116B4BB-ECF1-5A42-B19A-FA18B2987E3E}"/>
          </ac:graphicFrameMkLst>
        </pc:graphicFrameChg>
      </pc:sldChg>
      <pc:sldChg chg="addSp delSp modSp add modTransition">
        <pc:chgData name="Frank Tan (qutan)" userId="1cc8c1fc-bfb1-4b23-ae96-de603ddcbe90" providerId="ADAL" clId="{4AD5E795-8F90-F04B-94B0-3DD4CA04D5EE}" dt="2020-03-19T06:14:55.828" v="1543" actId="478"/>
        <pc:sldMkLst>
          <pc:docMk/>
          <pc:sldMk cId="2676854002" sldId="1979422050"/>
        </pc:sldMkLst>
        <pc:spChg chg="del">
          <ac:chgData name="Frank Tan (qutan)" userId="1cc8c1fc-bfb1-4b23-ae96-de603ddcbe90" providerId="ADAL" clId="{4AD5E795-8F90-F04B-94B0-3DD4CA04D5EE}" dt="2020-03-18T12:39:44.454" v="451"/>
          <ac:spMkLst>
            <pc:docMk/>
            <pc:sldMk cId="2676854002" sldId="1979422050"/>
            <ac:spMk id="2" creationId="{8770FCDE-4E73-1D4F-B4F7-C6C392AA0375}"/>
          </ac:spMkLst>
        </pc:spChg>
        <pc:spChg chg="del">
          <ac:chgData name="Frank Tan (qutan)" userId="1cc8c1fc-bfb1-4b23-ae96-de603ddcbe90" providerId="ADAL" clId="{4AD5E795-8F90-F04B-94B0-3DD4CA04D5EE}" dt="2020-03-18T12:39:44.454" v="451"/>
          <ac:spMkLst>
            <pc:docMk/>
            <pc:sldMk cId="2676854002" sldId="1979422050"/>
            <ac:spMk id="3" creationId="{D7E4FE16-EA04-324F-A5A5-12B994DBF5B9}"/>
          </ac:spMkLst>
        </pc:spChg>
        <pc:spChg chg="del">
          <ac:chgData name="Frank Tan (qutan)" userId="1cc8c1fc-bfb1-4b23-ae96-de603ddcbe90" providerId="ADAL" clId="{4AD5E795-8F90-F04B-94B0-3DD4CA04D5EE}" dt="2020-03-18T12:39:44.454" v="451"/>
          <ac:spMkLst>
            <pc:docMk/>
            <pc:sldMk cId="2676854002" sldId="1979422050"/>
            <ac:spMk id="4" creationId="{88A07399-B5FE-7541-BAC7-EA5790C5C25D}"/>
          </ac:spMkLst>
        </pc:spChg>
        <pc:spChg chg="add mod">
          <ac:chgData name="Frank Tan (qutan)" userId="1cc8c1fc-bfb1-4b23-ae96-de603ddcbe90" providerId="ADAL" clId="{4AD5E795-8F90-F04B-94B0-3DD4CA04D5EE}" dt="2020-03-19T06:14:34.932" v="1539"/>
          <ac:spMkLst>
            <pc:docMk/>
            <pc:sldMk cId="2676854002" sldId="1979422050"/>
            <ac:spMk id="5" creationId="{128FF846-A96F-4442-A766-4BF21C3AD9BE}"/>
          </ac:spMkLst>
        </pc:spChg>
        <pc:spChg chg="add del mod">
          <ac:chgData name="Frank Tan (qutan)" userId="1cc8c1fc-bfb1-4b23-ae96-de603ddcbe90" providerId="ADAL" clId="{4AD5E795-8F90-F04B-94B0-3DD4CA04D5EE}" dt="2020-03-19T06:14:48.714" v="1540" actId="478"/>
          <ac:spMkLst>
            <pc:docMk/>
            <pc:sldMk cId="2676854002" sldId="1979422050"/>
            <ac:spMk id="6" creationId="{7868E89C-F1C6-3345-9710-63B0FD1B0DB5}"/>
          </ac:spMkLst>
        </pc:spChg>
        <pc:spChg chg="add del">
          <ac:chgData name="Frank Tan (qutan)" userId="1cc8c1fc-bfb1-4b23-ae96-de603ddcbe90" providerId="ADAL" clId="{4AD5E795-8F90-F04B-94B0-3DD4CA04D5EE}" dt="2020-03-18T12:40:19.802" v="458"/>
          <ac:spMkLst>
            <pc:docMk/>
            <pc:sldMk cId="2676854002" sldId="1979422050"/>
            <ac:spMk id="7" creationId="{C807E088-D2D1-2347-93A5-D51B7A3417EF}"/>
          </ac:spMkLst>
        </pc:spChg>
        <pc:spChg chg="add del">
          <ac:chgData name="Frank Tan (qutan)" userId="1cc8c1fc-bfb1-4b23-ae96-de603ddcbe90" providerId="ADAL" clId="{4AD5E795-8F90-F04B-94B0-3DD4CA04D5EE}" dt="2020-03-19T06:14:48.714" v="1540" actId="478"/>
          <ac:spMkLst>
            <pc:docMk/>
            <pc:sldMk cId="2676854002" sldId="1979422050"/>
            <ac:spMk id="8" creationId="{DB9DEAC1-49B0-6B4F-90B3-747A24F20C09}"/>
          </ac:spMkLst>
        </pc:spChg>
        <pc:spChg chg="add del">
          <ac:chgData name="Frank Tan (qutan)" userId="1cc8c1fc-bfb1-4b23-ae96-de603ddcbe90" providerId="ADAL" clId="{4AD5E795-8F90-F04B-94B0-3DD4CA04D5EE}" dt="2020-03-19T06:14:48.714" v="1540" actId="478"/>
          <ac:spMkLst>
            <pc:docMk/>
            <pc:sldMk cId="2676854002" sldId="1979422050"/>
            <ac:spMk id="9" creationId="{0FA84A24-317A-D443-9CB5-79CC95A3760C}"/>
          </ac:spMkLst>
        </pc:spChg>
        <pc:spChg chg="add mod">
          <ac:chgData name="Frank Tan (qutan)" userId="1cc8c1fc-bfb1-4b23-ae96-de603ddcbe90" providerId="ADAL" clId="{4AD5E795-8F90-F04B-94B0-3DD4CA04D5EE}" dt="2020-03-19T06:14:48.714" v="1540" actId="478"/>
          <ac:spMkLst>
            <pc:docMk/>
            <pc:sldMk cId="2676854002" sldId="1979422050"/>
            <ac:spMk id="11" creationId="{4E4B3CDB-F2C3-E54F-9474-4EA1E9084414}"/>
          </ac:spMkLst>
        </pc:spChg>
        <pc:spChg chg="add del">
          <ac:chgData name="Frank Tan (qutan)" userId="1cc8c1fc-bfb1-4b23-ae96-de603ddcbe90" providerId="ADAL" clId="{4AD5E795-8F90-F04B-94B0-3DD4CA04D5EE}" dt="2020-03-19T06:14:55.828" v="1543" actId="478"/>
          <ac:spMkLst>
            <pc:docMk/>
            <pc:sldMk cId="2676854002" sldId="1979422050"/>
            <ac:spMk id="12" creationId="{47884ABE-7A7F-8049-B07E-7F8401146974}"/>
          </ac:spMkLst>
        </pc:spChg>
        <pc:spChg chg="add del">
          <ac:chgData name="Frank Tan (qutan)" userId="1cc8c1fc-bfb1-4b23-ae96-de603ddcbe90" providerId="ADAL" clId="{4AD5E795-8F90-F04B-94B0-3DD4CA04D5EE}" dt="2020-03-19T06:14:54.141" v="1542" actId="478"/>
          <ac:spMkLst>
            <pc:docMk/>
            <pc:sldMk cId="2676854002" sldId="1979422050"/>
            <ac:spMk id="13" creationId="{E9A1967D-E84C-4242-AEC7-084C56198C8E}"/>
          </ac:spMkLst>
        </pc:spChg>
        <pc:spChg chg="add">
          <ac:chgData name="Frank Tan (qutan)" userId="1cc8c1fc-bfb1-4b23-ae96-de603ddcbe90" providerId="ADAL" clId="{4AD5E795-8F90-F04B-94B0-3DD4CA04D5EE}" dt="2020-03-19T06:14:49.652" v="1541"/>
          <ac:spMkLst>
            <pc:docMk/>
            <pc:sldMk cId="2676854002" sldId="1979422050"/>
            <ac:spMk id="14" creationId="{B5112D1F-752E-4243-B279-4C92C39531FD}"/>
          </ac:spMkLst>
        </pc:spChg>
        <pc:spChg chg="add">
          <ac:chgData name="Frank Tan (qutan)" userId="1cc8c1fc-bfb1-4b23-ae96-de603ddcbe90" providerId="ADAL" clId="{4AD5E795-8F90-F04B-94B0-3DD4CA04D5EE}" dt="2020-03-19T06:14:49.652" v="1541"/>
          <ac:spMkLst>
            <pc:docMk/>
            <pc:sldMk cId="2676854002" sldId="1979422050"/>
            <ac:spMk id="15" creationId="{9EA7AB26-BCCE-B24C-9E86-B65CC3C3E6BF}"/>
          </ac:spMkLst>
        </pc:spChg>
        <pc:spChg chg="add">
          <ac:chgData name="Frank Tan (qutan)" userId="1cc8c1fc-bfb1-4b23-ae96-de603ddcbe90" providerId="ADAL" clId="{4AD5E795-8F90-F04B-94B0-3DD4CA04D5EE}" dt="2020-03-19T06:14:49.652" v="1541"/>
          <ac:spMkLst>
            <pc:docMk/>
            <pc:sldMk cId="2676854002" sldId="1979422050"/>
            <ac:spMk id="16" creationId="{ACDF30F1-8A9F-4444-AFC2-2A0DEFFC8FF2}"/>
          </ac:spMkLst>
        </pc:spChg>
        <pc:spChg chg="add">
          <ac:chgData name="Frank Tan (qutan)" userId="1cc8c1fc-bfb1-4b23-ae96-de603ddcbe90" providerId="ADAL" clId="{4AD5E795-8F90-F04B-94B0-3DD4CA04D5EE}" dt="2020-03-19T06:14:49.652" v="1541"/>
          <ac:spMkLst>
            <pc:docMk/>
            <pc:sldMk cId="2676854002" sldId="1979422050"/>
            <ac:spMk id="17" creationId="{8687B2D4-3828-2044-92D9-376C6FBFF1CC}"/>
          </ac:spMkLst>
        </pc:spChg>
        <pc:spChg chg="add">
          <ac:chgData name="Frank Tan (qutan)" userId="1cc8c1fc-bfb1-4b23-ae96-de603ddcbe90" providerId="ADAL" clId="{4AD5E795-8F90-F04B-94B0-3DD4CA04D5EE}" dt="2020-03-19T06:14:49.652" v="1541"/>
          <ac:spMkLst>
            <pc:docMk/>
            <pc:sldMk cId="2676854002" sldId="1979422050"/>
            <ac:spMk id="18" creationId="{10EEEF79-6231-D642-B2C6-81433744D9B3}"/>
          </ac:spMkLst>
        </pc:spChg>
        <pc:spChg chg="add">
          <ac:chgData name="Frank Tan (qutan)" userId="1cc8c1fc-bfb1-4b23-ae96-de603ddcbe90" providerId="ADAL" clId="{4AD5E795-8F90-F04B-94B0-3DD4CA04D5EE}" dt="2020-03-19T06:14:49.652" v="1541"/>
          <ac:spMkLst>
            <pc:docMk/>
            <pc:sldMk cId="2676854002" sldId="1979422050"/>
            <ac:spMk id="19" creationId="{B71EFCB3-6402-6741-A438-467C9DE5B1BD}"/>
          </ac:spMkLst>
        </pc:spChg>
        <pc:spChg chg="add">
          <ac:chgData name="Frank Tan (qutan)" userId="1cc8c1fc-bfb1-4b23-ae96-de603ddcbe90" providerId="ADAL" clId="{4AD5E795-8F90-F04B-94B0-3DD4CA04D5EE}" dt="2020-03-19T06:14:49.652" v="1541"/>
          <ac:spMkLst>
            <pc:docMk/>
            <pc:sldMk cId="2676854002" sldId="1979422050"/>
            <ac:spMk id="20" creationId="{51932F29-42DD-2349-9A1B-21DB8776303C}"/>
          </ac:spMkLst>
        </pc:spChg>
        <pc:spChg chg="add">
          <ac:chgData name="Frank Tan (qutan)" userId="1cc8c1fc-bfb1-4b23-ae96-de603ddcbe90" providerId="ADAL" clId="{4AD5E795-8F90-F04B-94B0-3DD4CA04D5EE}" dt="2020-03-19T06:14:49.652" v="1541"/>
          <ac:spMkLst>
            <pc:docMk/>
            <pc:sldMk cId="2676854002" sldId="1979422050"/>
            <ac:spMk id="21" creationId="{7AF2C723-D673-CD4D-A787-405C771566E8}"/>
          </ac:spMkLst>
        </pc:spChg>
        <pc:spChg chg="add">
          <ac:chgData name="Frank Tan (qutan)" userId="1cc8c1fc-bfb1-4b23-ae96-de603ddcbe90" providerId="ADAL" clId="{4AD5E795-8F90-F04B-94B0-3DD4CA04D5EE}" dt="2020-03-19T06:14:49.652" v="1541"/>
          <ac:spMkLst>
            <pc:docMk/>
            <pc:sldMk cId="2676854002" sldId="1979422050"/>
            <ac:spMk id="22" creationId="{516617FC-F1E5-C84F-9D76-4937DD223DBC}"/>
          </ac:spMkLst>
        </pc:spChg>
      </pc:sldChg>
      <pc:sldChg chg="modSp add del">
        <pc:chgData name="Frank Tan (qutan)" userId="1cc8c1fc-bfb1-4b23-ae96-de603ddcbe90" providerId="ADAL" clId="{4AD5E795-8F90-F04B-94B0-3DD4CA04D5EE}" dt="2020-03-18T12:37:14.260" v="420" actId="2696"/>
        <pc:sldMkLst>
          <pc:docMk/>
          <pc:sldMk cId="804129908" sldId="1979422051"/>
        </pc:sldMkLst>
        <pc:spChg chg="mod">
          <ac:chgData name="Frank Tan (qutan)" userId="1cc8c1fc-bfb1-4b23-ae96-de603ddcbe90" providerId="ADAL" clId="{4AD5E795-8F90-F04B-94B0-3DD4CA04D5EE}" dt="2020-03-18T08:27:19.969" v="314" actId="14100"/>
          <ac:spMkLst>
            <pc:docMk/>
            <pc:sldMk cId="804129908" sldId="1979422051"/>
            <ac:spMk id="2" creationId="{E227BB9A-4563-5D48-BC9A-A31A31F1EA6B}"/>
          </ac:spMkLst>
        </pc:spChg>
        <pc:graphicFrameChg chg="mod">
          <ac:chgData name="Frank Tan (qutan)" userId="1cc8c1fc-bfb1-4b23-ae96-de603ddcbe90" providerId="ADAL" clId="{4AD5E795-8F90-F04B-94B0-3DD4CA04D5EE}" dt="2020-03-18T08:34:21.487" v="317" actId="1076"/>
          <ac:graphicFrameMkLst>
            <pc:docMk/>
            <pc:sldMk cId="804129908" sldId="1979422051"/>
            <ac:graphicFrameMk id="5" creationId="{B116B4BB-ECF1-5A42-B19A-FA18B2987E3E}"/>
          </ac:graphicFrameMkLst>
        </pc:graphicFrameChg>
      </pc:sldChg>
      <pc:sldChg chg="addSp modSp add modTransition">
        <pc:chgData name="Frank Tan (qutan)" userId="1cc8c1fc-bfb1-4b23-ae96-de603ddcbe90" providerId="ADAL" clId="{4AD5E795-8F90-F04B-94B0-3DD4CA04D5EE}" dt="2020-03-19T06:02:08.087" v="1534"/>
        <pc:sldMkLst>
          <pc:docMk/>
          <pc:sldMk cId="1205773207" sldId="1979422051"/>
        </pc:sldMkLst>
        <pc:spChg chg="mod">
          <ac:chgData name="Frank Tan (qutan)" userId="1cc8c1fc-bfb1-4b23-ae96-de603ddcbe90" providerId="ADAL" clId="{4AD5E795-8F90-F04B-94B0-3DD4CA04D5EE}" dt="2020-03-18T12:42:10.003" v="477" actId="14100"/>
          <ac:spMkLst>
            <pc:docMk/>
            <pc:sldMk cId="1205773207" sldId="1979422051"/>
            <ac:spMk id="2" creationId="{8232A329-06F0-7E43-B4A9-C196DEC245DF}"/>
          </ac:spMkLst>
        </pc:spChg>
        <pc:spChg chg="mod">
          <ac:chgData name="Frank Tan (qutan)" userId="1cc8c1fc-bfb1-4b23-ae96-de603ddcbe90" providerId="ADAL" clId="{4AD5E795-8F90-F04B-94B0-3DD4CA04D5EE}" dt="2020-03-18T12:40:59.697" v="465" actId="207"/>
          <ac:spMkLst>
            <pc:docMk/>
            <pc:sldMk cId="1205773207" sldId="1979422051"/>
            <ac:spMk id="3" creationId="{ACD103C9-7D30-B343-8EE1-97758F8B18B6}"/>
          </ac:spMkLst>
        </pc:spChg>
        <pc:spChg chg="add mod">
          <ac:chgData name="Frank Tan (qutan)" userId="1cc8c1fc-bfb1-4b23-ae96-de603ddcbe90" providerId="ADAL" clId="{4AD5E795-8F90-F04B-94B0-3DD4CA04D5EE}" dt="2020-03-18T12:43:21.530" v="484"/>
          <ac:spMkLst>
            <pc:docMk/>
            <pc:sldMk cId="1205773207" sldId="1979422051"/>
            <ac:spMk id="4" creationId="{6D3E4A3D-2A7B-CD4A-9766-55EDAF6846FE}"/>
          </ac:spMkLst>
        </pc:spChg>
        <pc:spChg chg="add mod">
          <ac:chgData name="Frank Tan (qutan)" userId="1cc8c1fc-bfb1-4b23-ae96-de603ddcbe90" providerId="ADAL" clId="{4AD5E795-8F90-F04B-94B0-3DD4CA04D5EE}" dt="2020-03-18T12:43:50.769" v="494" actId="207"/>
          <ac:spMkLst>
            <pc:docMk/>
            <pc:sldMk cId="1205773207" sldId="1979422051"/>
            <ac:spMk id="5" creationId="{036355B8-50A8-C947-9F73-87AD86B4390E}"/>
          </ac:spMkLst>
        </pc:spChg>
        <pc:spChg chg="add mod">
          <ac:chgData name="Frank Tan (qutan)" userId="1cc8c1fc-bfb1-4b23-ae96-de603ddcbe90" providerId="ADAL" clId="{4AD5E795-8F90-F04B-94B0-3DD4CA04D5EE}" dt="2020-03-18T12:44:07.466" v="496" actId="1076"/>
          <ac:spMkLst>
            <pc:docMk/>
            <pc:sldMk cId="1205773207" sldId="1979422051"/>
            <ac:spMk id="6" creationId="{490121ED-AE22-724E-9332-E87506953A61}"/>
          </ac:spMkLst>
        </pc:spChg>
      </pc:sldChg>
      <pc:sldChg chg="modSp add modTransition">
        <pc:chgData name="Frank Tan (qutan)" userId="1cc8c1fc-bfb1-4b23-ae96-de603ddcbe90" providerId="ADAL" clId="{4AD5E795-8F90-F04B-94B0-3DD4CA04D5EE}" dt="2020-03-19T06:02:08.087" v="1534"/>
        <pc:sldMkLst>
          <pc:docMk/>
          <pc:sldMk cId="44168149" sldId="1979422052"/>
        </pc:sldMkLst>
        <pc:spChg chg="mod">
          <ac:chgData name="Frank Tan (qutan)" userId="1cc8c1fc-bfb1-4b23-ae96-de603ddcbe90" providerId="ADAL" clId="{4AD5E795-8F90-F04B-94B0-3DD4CA04D5EE}" dt="2020-03-18T12:44:33.534" v="503" actId="20577"/>
          <ac:spMkLst>
            <pc:docMk/>
            <pc:sldMk cId="44168149" sldId="1979422052"/>
            <ac:spMk id="2" creationId="{906F6CB3-B7B6-1F49-BCD2-BB51B3D33C1D}"/>
          </ac:spMkLst>
        </pc:spChg>
      </pc:sldChg>
      <pc:sldChg chg="modSp add del">
        <pc:chgData name="Frank Tan (qutan)" userId="1cc8c1fc-bfb1-4b23-ae96-de603ddcbe90" providerId="ADAL" clId="{4AD5E795-8F90-F04B-94B0-3DD4CA04D5EE}" dt="2020-03-18T12:37:14.280" v="421" actId="2696"/>
        <pc:sldMkLst>
          <pc:docMk/>
          <pc:sldMk cId="2193994633" sldId="1979422052"/>
        </pc:sldMkLst>
        <pc:spChg chg="mod">
          <ac:chgData name="Frank Tan (qutan)" userId="1cc8c1fc-bfb1-4b23-ae96-de603ddcbe90" providerId="ADAL" clId="{4AD5E795-8F90-F04B-94B0-3DD4CA04D5EE}" dt="2020-03-18T08:35:23.384" v="335" actId="20577"/>
          <ac:spMkLst>
            <pc:docMk/>
            <pc:sldMk cId="2193994633" sldId="1979422052"/>
            <ac:spMk id="3" creationId="{3A2BB059-EA92-D648-950B-1FAFD8A42ACA}"/>
          </ac:spMkLst>
        </pc:spChg>
      </pc:sldChg>
      <pc:sldChg chg="addSp modSp add modTransition">
        <pc:chgData name="Frank Tan (qutan)" userId="1cc8c1fc-bfb1-4b23-ae96-de603ddcbe90" providerId="ADAL" clId="{4AD5E795-8F90-F04B-94B0-3DD4CA04D5EE}" dt="2020-03-19T06:02:08.087" v="1534"/>
        <pc:sldMkLst>
          <pc:docMk/>
          <pc:sldMk cId="3125562928" sldId="1979422053"/>
        </pc:sldMkLst>
        <pc:spChg chg="mod">
          <ac:chgData name="Frank Tan (qutan)" userId="1cc8c1fc-bfb1-4b23-ae96-de603ddcbe90" providerId="ADAL" clId="{4AD5E795-8F90-F04B-94B0-3DD4CA04D5EE}" dt="2020-03-18T12:46:53.533" v="535" actId="113"/>
          <ac:spMkLst>
            <pc:docMk/>
            <pc:sldMk cId="3125562928" sldId="1979422053"/>
            <ac:spMk id="2" creationId="{0C03AC75-0E2B-C549-B201-93718B587C5F}"/>
          </ac:spMkLst>
        </pc:spChg>
        <pc:spChg chg="mod">
          <ac:chgData name="Frank Tan (qutan)" userId="1cc8c1fc-bfb1-4b23-ae96-de603ddcbe90" providerId="ADAL" clId="{4AD5E795-8F90-F04B-94B0-3DD4CA04D5EE}" dt="2020-03-18T12:45:19.886" v="505"/>
          <ac:spMkLst>
            <pc:docMk/>
            <pc:sldMk cId="3125562928" sldId="1979422053"/>
            <ac:spMk id="3" creationId="{E50B258A-0727-5A49-B0AE-21D2663AE774}"/>
          </ac:spMkLst>
        </pc:spChg>
        <pc:spChg chg="add mod">
          <ac:chgData name="Frank Tan (qutan)" userId="1cc8c1fc-bfb1-4b23-ae96-de603ddcbe90" providerId="ADAL" clId="{4AD5E795-8F90-F04B-94B0-3DD4CA04D5EE}" dt="2020-03-18T12:47:04.138" v="537" actId="1076"/>
          <ac:spMkLst>
            <pc:docMk/>
            <pc:sldMk cId="3125562928" sldId="1979422053"/>
            <ac:spMk id="4" creationId="{E953C95C-E481-7B4D-80E8-ADD1DD05E171}"/>
          </ac:spMkLst>
        </pc:spChg>
      </pc:sldChg>
      <pc:sldChg chg="addSp modSp add modTransition">
        <pc:chgData name="Frank Tan (qutan)" userId="1cc8c1fc-bfb1-4b23-ae96-de603ddcbe90" providerId="ADAL" clId="{4AD5E795-8F90-F04B-94B0-3DD4CA04D5EE}" dt="2020-03-19T06:02:08.087" v="1534"/>
        <pc:sldMkLst>
          <pc:docMk/>
          <pc:sldMk cId="3413448764" sldId="1979422054"/>
        </pc:sldMkLst>
        <pc:spChg chg="mod">
          <ac:chgData name="Frank Tan (qutan)" userId="1cc8c1fc-bfb1-4b23-ae96-de603ddcbe90" providerId="ADAL" clId="{4AD5E795-8F90-F04B-94B0-3DD4CA04D5EE}" dt="2020-03-18T12:48:59.513" v="553" actId="113"/>
          <ac:spMkLst>
            <pc:docMk/>
            <pc:sldMk cId="3413448764" sldId="1979422054"/>
            <ac:spMk id="2" creationId="{BC2AB55E-59D2-424E-9AC1-5AAFB2C128D1}"/>
          </ac:spMkLst>
        </pc:spChg>
        <pc:spChg chg="mod">
          <ac:chgData name="Frank Tan (qutan)" userId="1cc8c1fc-bfb1-4b23-ae96-de603ddcbe90" providerId="ADAL" clId="{4AD5E795-8F90-F04B-94B0-3DD4CA04D5EE}" dt="2020-03-18T12:47:46.262" v="542" actId="20577"/>
          <ac:spMkLst>
            <pc:docMk/>
            <pc:sldMk cId="3413448764" sldId="1979422054"/>
            <ac:spMk id="3" creationId="{239397A2-F384-5F46-9237-24A8A5A66A53}"/>
          </ac:spMkLst>
        </pc:spChg>
        <pc:spChg chg="add">
          <ac:chgData name="Frank Tan (qutan)" userId="1cc8c1fc-bfb1-4b23-ae96-de603ddcbe90" providerId="ADAL" clId="{4AD5E795-8F90-F04B-94B0-3DD4CA04D5EE}" dt="2020-03-18T12:49:14.083" v="554"/>
          <ac:spMkLst>
            <pc:docMk/>
            <pc:sldMk cId="3413448764" sldId="1979422054"/>
            <ac:spMk id="4" creationId="{9A15A56A-CA61-B444-8BC8-0D1B59A66A63}"/>
          </ac:spMkLst>
        </pc:spChg>
      </pc:sldChg>
      <pc:sldChg chg="modSp add modTransition">
        <pc:chgData name="Frank Tan (qutan)" userId="1cc8c1fc-bfb1-4b23-ae96-de603ddcbe90" providerId="ADAL" clId="{4AD5E795-8F90-F04B-94B0-3DD4CA04D5EE}" dt="2020-03-19T06:02:08.087" v="1534"/>
        <pc:sldMkLst>
          <pc:docMk/>
          <pc:sldMk cId="593721372" sldId="1979422055"/>
        </pc:sldMkLst>
        <pc:spChg chg="mod">
          <ac:chgData name="Frank Tan (qutan)" userId="1cc8c1fc-bfb1-4b23-ae96-de603ddcbe90" providerId="ADAL" clId="{4AD5E795-8F90-F04B-94B0-3DD4CA04D5EE}" dt="2020-03-18T12:50:47.719" v="570" actId="207"/>
          <ac:spMkLst>
            <pc:docMk/>
            <pc:sldMk cId="593721372" sldId="1979422055"/>
            <ac:spMk id="2" creationId="{BC2AB55E-59D2-424E-9AC1-5AAFB2C128D1}"/>
          </ac:spMkLst>
        </pc:spChg>
        <pc:spChg chg="mod">
          <ac:chgData name="Frank Tan (qutan)" userId="1cc8c1fc-bfb1-4b23-ae96-de603ddcbe90" providerId="ADAL" clId="{4AD5E795-8F90-F04B-94B0-3DD4CA04D5EE}" dt="2020-03-18T12:51:27.322" v="578" actId="20577"/>
          <ac:spMkLst>
            <pc:docMk/>
            <pc:sldMk cId="593721372" sldId="1979422055"/>
            <ac:spMk id="3" creationId="{239397A2-F384-5F46-9237-24A8A5A66A53}"/>
          </ac:spMkLst>
        </pc:spChg>
      </pc:sldChg>
      <pc:sldChg chg="addSp delSp modSp add modTransition">
        <pc:chgData name="Frank Tan (qutan)" userId="1cc8c1fc-bfb1-4b23-ae96-de603ddcbe90" providerId="ADAL" clId="{4AD5E795-8F90-F04B-94B0-3DD4CA04D5EE}" dt="2020-03-19T06:02:08.087" v="1534"/>
        <pc:sldMkLst>
          <pc:docMk/>
          <pc:sldMk cId="2793642621" sldId="1979422056"/>
        </pc:sldMkLst>
        <pc:spChg chg="mod">
          <ac:chgData name="Frank Tan (qutan)" userId="1cc8c1fc-bfb1-4b23-ae96-de603ddcbe90" providerId="ADAL" clId="{4AD5E795-8F90-F04B-94B0-3DD4CA04D5EE}" dt="2020-03-18T12:52:11.238" v="595" actId="113"/>
          <ac:spMkLst>
            <pc:docMk/>
            <pc:sldMk cId="2793642621" sldId="1979422056"/>
            <ac:spMk id="2" creationId="{BC2AB55E-59D2-424E-9AC1-5AAFB2C128D1}"/>
          </ac:spMkLst>
        </pc:spChg>
        <pc:spChg chg="mod">
          <ac:chgData name="Frank Tan (qutan)" userId="1cc8c1fc-bfb1-4b23-ae96-de603ddcbe90" providerId="ADAL" clId="{4AD5E795-8F90-F04B-94B0-3DD4CA04D5EE}" dt="2020-03-18T12:51:32.677" v="584" actId="20577"/>
          <ac:spMkLst>
            <pc:docMk/>
            <pc:sldMk cId="2793642621" sldId="1979422056"/>
            <ac:spMk id="3" creationId="{239397A2-F384-5F46-9237-24A8A5A66A53}"/>
          </ac:spMkLst>
        </pc:spChg>
        <pc:spChg chg="del">
          <ac:chgData name="Frank Tan (qutan)" userId="1cc8c1fc-bfb1-4b23-ae96-de603ddcbe90" providerId="ADAL" clId="{4AD5E795-8F90-F04B-94B0-3DD4CA04D5EE}" dt="2020-03-18T13:02:25.058" v="722" actId="478"/>
          <ac:spMkLst>
            <pc:docMk/>
            <pc:sldMk cId="2793642621" sldId="1979422056"/>
            <ac:spMk id="4" creationId="{9A15A56A-CA61-B444-8BC8-0D1B59A66A63}"/>
          </ac:spMkLst>
        </pc:spChg>
        <pc:spChg chg="add mod">
          <ac:chgData name="Frank Tan (qutan)" userId="1cc8c1fc-bfb1-4b23-ae96-de603ddcbe90" providerId="ADAL" clId="{4AD5E795-8F90-F04B-94B0-3DD4CA04D5EE}" dt="2020-03-18T13:02:27.718" v="724" actId="1076"/>
          <ac:spMkLst>
            <pc:docMk/>
            <pc:sldMk cId="2793642621" sldId="1979422056"/>
            <ac:spMk id="5" creationId="{4CE7A440-4978-2848-A484-3935B004F750}"/>
          </ac:spMkLst>
        </pc:spChg>
      </pc:sldChg>
      <pc:sldChg chg="modSp add modTransition">
        <pc:chgData name="Frank Tan (qutan)" userId="1cc8c1fc-bfb1-4b23-ae96-de603ddcbe90" providerId="ADAL" clId="{4AD5E795-8F90-F04B-94B0-3DD4CA04D5EE}" dt="2020-03-19T06:02:08.087" v="1534"/>
        <pc:sldMkLst>
          <pc:docMk/>
          <pc:sldMk cId="792227052" sldId="1979422057"/>
        </pc:sldMkLst>
        <pc:spChg chg="mod">
          <ac:chgData name="Frank Tan (qutan)" userId="1cc8c1fc-bfb1-4b23-ae96-de603ddcbe90" providerId="ADAL" clId="{4AD5E795-8F90-F04B-94B0-3DD4CA04D5EE}" dt="2020-03-18T12:53:00.781" v="601" actId="20577"/>
          <ac:spMkLst>
            <pc:docMk/>
            <pc:sldMk cId="792227052" sldId="1979422057"/>
            <ac:spMk id="2" creationId="{C22BC8C0-DFFC-ED44-B3D7-3CEDC656CC83}"/>
          </ac:spMkLst>
        </pc:spChg>
      </pc:sldChg>
      <pc:sldChg chg="addSp delSp modSp add modTransition">
        <pc:chgData name="Frank Tan (qutan)" userId="1cc8c1fc-bfb1-4b23-ae96-de603ddcbe90" providerId="ADAL" clId="{4AD5E795-8F90-F04B-94B0-3DD4CA04D5EE}" dt="2020-03-19T06:02:08.087" v="1534"/>
        <pc:sldMkLst>
          <pc:docMk/>
          <pc:sldMk cId="4098340809" sldId="1979422058"/>
        </pc:sldMkLst>
        <pc:spChg chg="del mod">
          <ac:chgData name="Frank Tan (qutan)" userId="1cc8c1fc-bfb1-4b23-ae96-de603ddcbe90" providerId="ADAL" clId="{4AD5E795-8F90-F04B-94B0-3DD4CA04D5EE}" dt="2020-03-18T12:54:05.671" v="610" actId="478"/>
          <ac:spMkLst>
            <pc:docMk/>
            <pc:sldMk cId="4098340809" sldId="1979422058"/>
            <ac:spMk id="2" creationId="{E259910F-8D1A-D748-8527-F651B85B2DD1}"/>
          </ac:spMkLst>
        </pc:spChg>
        <pc:spChg chg="mod">
          <ac:chgData name="Frank Tan (qutan)" userId="1cc8c1fc-bfb1-4b23-ae96-de603ddcbe90" providerId="ADAL" clId="{4AD5E795-8F90-F04B-94B0-3DD4CA04D5EE}" dt="2020-03-18T12:53:21.432" v="604" actId="20577"/>
          <ac:spMkLst>
            <pc:docMk/>
            <pc:sldMk cId="4098340809" sldId="1979422058"/>
            <ac:spMk id="3" creationId="{EE8E76EB-840B-E54E-B908-17C65FD01311}"/>
          </ac:spMkLst>
        </pc:spChg>
        <pc:spChg chg="add del">
          <ac:chgData name="Frank Tan (qutan)" userId="1cc8c1fc-bfb1-4b23-ae96-de603ddcbe90" providerId="ADAL" clId="{4AD5E795-8F90-F04B-94B0-3DD4CA04D5EE}" dt="2020-03-18T12:53:41.335" v="606"/>
          <ac:spMkLst>
            <pc:docMk/>
            <pc:sldMk cId="4098340809" sldId="1979422058"/>
            <ac:spMk id="4" creationId="{94160346-FA82-3D4E-B6A9-0D24040FD318}"/>
          </ac:spMkLst>
        </pc:spChg>
        <pc:spChg chg="add del">
          <ac:chgData name="Frank Tan (qutan)" userId="1cc8c1fc-bfb1-4b23-ae96-de603ddcbe90" providerId="ADAL" clId="{4AD5E795-8F90-F04B-94B0-3DD4CA04D5EE}" dt="2020-03-18T12:53:41.335" v="606"/>
          <ac:spMkLst>
            <pc:docMk/>
            <pc:sldMk cId="4098340809" sldId="1979422058"/>
            <ac:spMk id="5" creationId="{1E40FD4D-25F7-164D-A41F-30BC91C0E49E}"/>
          </ac:spMkLst>
        </pc:spChg>
        <pc:spChg chg="add del">
          <ac:chgData name="Frank Tan (qutan)" userId="1cc8c1fc-bfb1-4b23-ae96-de603ddcbe90" providerId="ADAL" clId="{4AD5E795-8F90-F04B-94B0-3DD4CA04D5EE}" dt="2020-03-18T12:53:41.335" v="606"/>
          <ac:spMkLst>
            <pc:docMk/>
            <pc:sldMk cId="4098340809" sldId="1979422058"/>
            <ac:spMk id="6" creationId="{DAABA2E4-4D9C-B843-A69F-C3146E596EDD}"/>
          </ac:spMkLst>
        </pc:spChg>
        <pc:spChg chg="add">
          <ac:chgData name="Frank Tan (qutan)" userId="1cc8c1fc-bfb1-4b23-ae96-de603ddcbe90" providerId="ADAL" clId="{4AD5E795-8F90-F04B-94B0-3DD4CA04D5EE}" dt="2020-03-18T12:53:41.394" v="607"/>
          <ac:spMkLst>
            <pc:docMk/>
            <pc:sldMk cId="4098340809" sldId="1979422058"/>
            <ac:spMk id="7" creationId="{FD73FDB9-06AA-9246-BC21-12906AF30CDA}"/>
          </ac:spMkLst>
        </pc:spChg>
        <pc:spChg chg="add">
          <ac:chgData name="Frank Tan (qutan)" userId="1cc8c1fc-bfb1-4b23-ae96-de603ddcbe90" providerId="ADAL" clId="{4AD5E795-8F90-F04B-94B0-3DD4CA04D5EE}" dt="2020-03-18T12:53:41.394" v="607"/>
          <ac:spMkLst>
            <pc:docMk/>
            <pc:sldMk cId="4098340809" sldId="1979422058"/>
            <ac:spMk id="8" creationId="{0B110516-9EBD-9A4C-B293-44708BE0BB91}"/>
          </ac:spMkLst>
        </pc:spChg>
        <pc:spChg chg="add">
          <ac:chgData name="Frank Tan (qutan)" userId="1cc8c1fc-bfb1-4b23-ae96-de603ddcbe90" providerId="ADAL" clId="{4AD5E795-8F90-F04B-94B0-3DD4CA04D5EE}" dt="2020-03-18T12:53:41.394" v="607"/>
          <ac:spMkLst>
            <pc:docMk/>
            <pc:sldMk cId="4098340809" sldId="1979422058"/>
            <ac:spMk id="9" creationId="{286EA232-E43E-4C44-A8B1-3A8764065C12}"/>
          </ac:spMkLst>
        </pc:spChg>
        <pc:spChg chg="add">
          <ac:chgData name="Frank Tan (qutan)" userId="1cc8c1fc-bfb1-4b23-ae96-de603ddcbe90" providerId="ADAL" clId="{4AD5E795-8F90-F04B-94B0-3DD4CA04D5EE}" dt="2020-03-18T12:54:02.822" v="609"/>
          <ac:spMkLst>
            <pc:docMk/>
            <pc:sldMk cId="4098340809" sldId="1979422058"/>
            <ac:spMk id="10" creationId="{DF07E3B4-9DCF-9B4A-81BD-5C793E5DE848}"/>
          </ac:spMkLst>
        </pc:spChg>
      </pc:sldChg>
      <pc:sldChg chg="addSp delSp modSp add modTransition">
        <pc:chgData name="Frank Tan (qutan)" userId="1cc8c1fc-bfb1-4b23-ae96-de603ddcbe90" providerId="ADAL" clId="{4AD5E795-8F90-F04B-94B0-3DD4CA04D5EE}" dt="2020-03-19T06:02:08.087" v="1534"/>
        <pc:sldMkLst>
          <pc:docMk/>
          <pc:sldMk cId="2242927268" sldId="1979422059"/>
        </pc:sldMkLst>
        <pc:spChg chg="add del mod">
          <ac:chgData name="Frank Tan (qutan)" userId="1cc8c1fc-bfb1-4b23-ae96-de603ddcbe90" providerId="ADAL" clId="{4AD5E795-8F90-F04B-94B0-3DD4CA04D5EE}" dt="2020-03-18T12:54:25.205" v="614"/>
          <ac:spMkLst>
            <pc:docMk/>
            <pc:sldMk cId="2242927268" sldId="1979422059"/>
            <ac:spMk id="2" creationId="{DC15186A-9990-C046-8D6B-7D455ACCA6A8}"/>
          </ac:spMkLst>
        </pc:spChg>
        <pc:spChg chg="mod">
          <ac:chgData name="Frank Tan (qutan)" userId="1cc8c1fc-bfb1-4b23-ae96-de603ddcbe90" providerId="ADAL" clId="{4AD5E795-8F90-F04B-94B0-3DD4CA04D5EE}" dt="2020-03-18T12:54:19.893" v="612" actId="20577"/>
          <ac:spMkLst>
            <pc:docMk/>
            <pc:sldMk cId="2242927268" sldId="1979422059"/>
            <ac:spMk id="3" creationId="{EE8E76EB-840B-E54E-B908-17C65FD01311}"/>
          </ac:spMkLst>
        </pc:spChg>
        <pc:spChg chg="add mod">
          <ac:chgData name="Frank Tan (qutan)" userId="1cc8c1fc-bfb1-4b23-ae96-de603ddcbe90" providerId="ADAL" clId="{4AD5E795-8F90-F04B-94B0-3DD4CA04D5EE}" dt="2020-03-18T12:55:24.922" v="623" actId="207"/>
          <ac:spMkLst>
            <pc:docMk/>
            <pc:sldMk cId="2242927268" sldId="1979422059"/>
            <ac:spMk id="4" creationId="{4156F823-2A78-D24D-925F-540E1478DFFE}"/>
          </ac:spMkLst>
        </pc:spChg>
        <pc:spChg chg="del">
          <ac:chgData name="Frank Tan (qutan)" userId="1cc8c1fc-bfb1-4b23-ae96-de603ddcbe90" providerId="ADAL" clId="{4AD5E795-8F90-F04B-94B0-3DD4CA04D5EE}" dt="2020-03-18T12:54:23.220" v="613" actId="478"/>
          <ac:spMkLst>
            <pc:docMk/>
            <pc:sldMk cId="2242927268" sldId="1979422059"/>
            <ac:spMk id="10" creationId="{DF07E3B4-9DCF-9B4A-81BD-5C793E5DE848}"/>
          </ac:spMkLst>
        </pc:spChg>
      </pc:sldChg>
      <pc:sldChg chg="modSp add modTransition">
        <pc:chgData name="Frank Tan (qutan)" userId="1cc8c1fc-bfb1-4b23-ae96-de603ddcbe90" providerId="ADAL" clId="{4AD5E795-8F90-F04B-94B0-3DD4CA04D5EE}" dt="2020-03-19T06:02:08.087" v="1534"/>
        <pc:sldMkLst>
          <pc:docMk/>
          <pc:sldMk cId="117613766" sldId="1979422060"/>
        </pc:sldMkLst>
        <pc:spChg chg="mod">
          <ac:chgData name="Frank Tan (qutan)" userId="1cc8c1fc-bfb1-4b23-ae96-de603ddcbe90" providerId="ADAL" clId="{4AD5E795-8F90-F04B-94B0-3DD4CA04D5EE}" dt="2020-03-18T12:55:48.654" v="625"/>
          <ac:spMkLst>
            <pc:docMk/>
            <pc:sldMk cId="117613766" sldId="1979422060"/>
            <ac:spMk id="3" creationId="{EE8E76EB-840B-E54E-B908-17C65FD01311}"/>
          </ac:spMkLst>
        </pc:spChg>
        <pc:spChg chg="mod">
          <ac:chgData name="Frank Tan (qutan)" userId="1cc8c1fc-bfb1-4b23-ae96-de603ddcbe90" providerId="ADAL" clId="{4AD5E795-8F90-F04B-94B0-3DD4CA04D5EE}" dt="2020-03-18T12:56:25.331" v="633" actId="20577"/>
          <ac:spMkLst>
            <pc:docMk/>
            <pc:sldMk cId="117613766" sldId="1979422060"/>
            <ac:spMk id="4" creationId="{4156F823-2A78-D24D-925F-540E1478DFFE}"/>
          </ac:spMkLst>
        </pc:spChg>
      </pc:sldChg>
      <pc:sldChg chg="addSp delSp modSp add modTransition">
        <pc:chgData name="Frank Tan (qutan)" userId="1cc8c1fc-bfb1-4b23-ae96-de603ddcbe90" providerId="ADAL" clId="{4AD5E795-8F90-F04B-94B0-3DD4CA04D5EE}" dt="2020-03-19T06:02:08.087" v="1534"/>
        <pc:sldMkLst>
          <pc:docMk/>
          <pc:sldMk cId="1447892563" sldId="1979422061"/>
        </pc:sldMkLst>
        <pc:spChg chg="mod">
          <ac:chgData name="Frank Tan (qutan)" userId="1cc8c1fc-bfb1-4b23-ae96-de603ddcbe90" providerId="ADAL" clId="{4AD5E795-8F90-F04B-94B0-3DD4CA04D5EE}" dt="2020-03-18T12:56:37.885" v="639" actId="20577"/>
          <ac:spMkLst>
            <pc:docMk/>
            <pc:sldMk cId="1447892563" sldId="1979422061"/>
            <ac:spMk id="3" creationId="{EE8E76EB-840B-E54E-B908-17C65FD01311}"/>
          </ac:spMkLst>
        </pc:spChg>
        <pc:spChg chg="mod">
          <ac:chgData name="Frank Tan (qutan)" userId="1cc8c1fc-bfb1-4b23-ae96-de603ddcbe90" providerId="ADAL" clId="{4AD5E795-8F90-F04B-94B0-3DD4CA04D5EE}" dt="2020-03-18T12:56:59.098" v="642" actId="15"/>
          <ac:spMkLst>
            <pc:docMk/>
            <pc:sldMk cId="1447892563" sldId="1979422061"/>
            <ac:spMk id="4" creationId="{4156F823-2A78-D24D-925F-540E1478DFFE}"/>
          </ac:spMkLst>
        </pc:spChg>
        <pc:spChg chg="del">
          <ac:chgData name="Frank Tan (qutan)" userId="1cc8c1fc-bfb1-4b23-ae96-de603ddcbe90" providerId="ADAL" clId="{4AD5E795-8F90-F04B-94B0-3DD4CA04D5EE}" dt="2020-03-18T13:02:02.048" v="720" actId="478"/>
          <ac:spMkLst>
            <pc:docMk/>
            <pc:sldMk cId="1447892563" sldId="1979422061"/>
            <ac:spMk id="7" creationId="{FD73FDB9-06AA-9246-BC21-12906AF30CDA}"/>
          </ac:spMkLst>
        </pc:spChg>
        <pc:spChg chg="del">
          <ac:chgData name="Frank Tan (qutan)" userId="1cc8c1fc-bfb1-4b23-ae96-de603ddcbe90" providerId="ADAL" clId="{4AD5E795-8F90-F04B-94B0-3DD4CA04D5EE}" dt="2020-03-18T13:02:02.048" v="720" actId="478"/>
          <ac:spMkLst>
            <pc:docMk/>
            <pc:sldMk cId="1447892563" sldId="1979422061"/>
            <ac:spMk id="8" creationId="{0B110516-9EBD-9A4C-B293-44708BE0BB91}"/>
          </ac:spMkLst>
        </pc:spChg>
        <pc:spChg chg="del">
          <ac:chgData name="Frank Tan (qutan)" userId="1cc8c1fc-bfb1-4b23-ae96-de603ddcbe90" providerId="ADAL" clId="{4AD5E795-8F90-F04B-94B0-3DD4CA04D5EE}" dt="2020-03-18T13:02:02.048" v="720" actId="478"/>
          <ac:spMkLst>
            <pc:docMk/>
            <pc:sldMk cId="1447892563" sldId="1979422061"/>
            <ac:spMk id="9" creationId="{286EA232-E43E-4C44-A8B1-3A8764065C12}"/>
          </ac:spMkLst>
        </pc:spChg>
        <pc:spChg chg="add">
          <ac:chgData name="Frank Tan (qutan)" userId="1cc8c1fc-bfb1-4b23-ae96-de603ddcbe90" providerId="ADAL" clId="{4AD5E795-8F90-F04B-94B0-3DD4CA04D5EE}" dt="2020-03-18T13:02:09.701" v="721"/>
          <ac:spMkLst>
            <pc:docMk/>
            <pc:sldMk cId="1447892563" sldId="1979422061"/>
            <ac:spMk id="10" creationId="{7CB1D02E-4221-F54E-94E5-4570A618203F}"/>
          </ac:spMkLst>
        </pc:spChg>
        <pc:spChg chg="add">
          <ac:chgData name="Frank Tan (qutan)" userId="1cc8c1fc-bfb1-4b23-ae96-de603ddcbe90" providerId="ADAL" clId="{4AD5E795-8F90-F04B-94B0-3DD4CA04D5EE}" dt="2020-03-18T13:02:09.701" v="721"/>
          <ac:spMkLst>
            <pc:docMk/>
            <pc:sldMk cId="1447892563" sldId="1979422061"/>
            <ac:spMk id="11" creationId="{ACAFBE35-BC95-0541-B7CF-4E520EFDE6DC}"/>
          </ac:spMkLst>
        </pc:spChg>
        <pc:spChg chg="add">
          <ac:chgData name="Frank Tan (qutan)" userId="1cc8c1fc-bfb1-4b23-ae96-de603ddcbe90" providerId="ADAL" clId="{4AD5E795-8F90-F04B-94B0-3DD4CA04D5EE}" dt="2020-03-18T13:02:09.701" v="721"/>
          <ac:spMkLst>
            <pc:docMk/>
            <pc:sldMk cId="1447892563" sldId="1979422061"/>
            <ac:spMk id="12" creationId="{4BE22C30-A876-7B41-BC5B-AADEFB446179}"/>
          </ac:spMkLst>
        </pc:spChg>
      </pc:sldChg>
      <pc:sldChg chg="modSp add modTransition">
        <pc:chgData name="Frank Tan (qutan)" userId="1cc8c1fc-bfb1-4b23-ae96-de603ddcbe90" providerId="ADAL" clId="{4AD5E795-8F90-F04B-94B0-3DD4CA04D5EE}" dt="2020-03-19T06:02:08.087" v="1534"/>
        <pc:sldMkLst>
          <pc:docMk/>
          <pc:sldMk cId="2120198440" sldId="1979422062"/>
        </pc:sldMkLst>
        <pc:spChg chg="mod">
          <ac:chgData name="Frank Tan (qutan)" userId="1cc8c1fc-bfb1-4b23-ae96-de603ddcbe90" providerId="ADAL" clId="{4AD5E795-8F90-F04B-94B0-3DD4CA04D5EE}" dt="2020-03-18T12:57:42.655" v="648" actId="20577"/>
          <ac:spMkLst>
            <pc:docMk/>
            <pc:sldMk cId="2120198440" sldId="1979422062"/>
            <ac:spMk id="2" creationId="{C22BC8C0-DFFC-ED44-B3D7-3CEDC656CC83}"/>
          </ac:spMkLst>
        </pc:spChg>
      </pc:sldChg>
      <pc:sldChg chg="addSp delSp modSp add modTransition">
        <pc:chgData name="Frank Tan (qutan)" userId="1cc8c1fc-bfb1-4b23-ae96-de603ddcbe90" providerId="ADAL" clId="{4AD5E795-8F90-F04B-94B0-3DD4CA04D5EE}" dt="2020-03-19T06:02:08.087" v="1534"/>
        <pc:sldMkLst>
          <pc:docMk/>
          <pc:sldMk cId="1080608162" sldId="1979422063"/>
        </pc:sldMkLst>
        <pc:spChg chg="mod">
          <ac:chgData name="Frank Tan (qutan)" userId="1cc8c1fc-bfb1-4b23-ae96-de603ddcbe90" providerId="ADAL" clId="{4AD5E795-8F90-F04B-94B0-3DD4CA04D5EE}" dt="2020-03-19T03:14:20.590" v="1510" actId="20577"/>
          <ac:spMkLst>
            <pc:docMk/>
            <pc:sldMk cId="1080608162" sldId="1979422063"/>
            <ac:spMk id="3" creationId="{EE8E76EB-840B-E54E-B908-17C65FD01311}"/>
          </ac:spMkLst>
        </pc:spChg>
        <pc:spChg chg="del">
          <ac:chgData name="Frank Tan (qutan)" userId="1cc8c1fc-bfb1-4b23-ae96-de603ddcbe90" providerId="ADAL" clId="{4AD5E795-8F90-F04B-94B0-3DD4CA04D5EE}" dt="2020-03-18T12:57:49.808" v="649" actId="478"/>
          <ac:spMkLst>
            <pc:docMk/>
            <pc:sldMk cId="1080608162" sldId="1979422063"/>
            <ac:spMk id="7" creationId="{FD73FDB9-06AA-9246-BC21-12906AF30CDA}"/>
          </ac:spMkLst>
        </pc:spChg>
        <pc:spChg chg="del">
          <ac:chgData name="Frank Tan (qutan)" userId="1cc8c1fc-bfb1-4b23-ae96-de603ddcbe90" providerId="ADAL" clId="{4AD5E795-8F90-F04B-94B0-3DD4CA04D5EE}" dt="2020-03-18T12:57:53.102" v="651" actId="478"/>
          <ac:spMkLst>
            <pc:docMk/>
            <pc:sldMk cId="1080608162" sldId="1979422063"/>
            <ac:spMk id="8" creationId="{0B110516-9EBD-9A4C-B293-44708BE0BB91}"/>
          </ac:spMkLst>
        </pc:spChg>
        <pc:spChg chg="del">
          <ac:chgData name="Frank Tan (qutan)" userId="1cc8c1fc-bfb1-4b23-ae96-de603ddcbe90" providerId="ADAL" clId="{4AD5E795-8F90-F04B-94B0-3DD4CA04D5EE}" dt="2020-03-18T12:57:53.102" v="651" actId="478"/>
          <ac:spMkLst>
            <pc:docMk/>
            <pc:sldMk cId="1080608162" sldId="1979422063"/>
            <ac:spMk id="9" creationId="{286EA232-E43E-4C44-A8B1-3A8764065C12}"/>
          </ac:spMkLst>
        </pc:spChg>
        <pc:spChg chg="add mod">
          <ac:chgData name="Frank Tan (qutan)" userId="1cc8c1fc-bfb1-4b23-ae96-de603ddcbe90" providerId="ADAL" clId="{4AD5E795-8F90-F04B-94B0-3DD4CA04D5EE}" dt="2020-03-18T12:57:56.739" v="652" actId="1076"/>
          <ac:spMkLst>
            <pc:docMk/>
            <pc:sldMk cId="1080608162" sldId="1979422063"/>
            <ac:spMk id="11" creationId="{81938C04-A3BE-094B-A024-0EBB73C59137}"/>
          </ac:spMkLst>
        </pc:spChg>
      </pc:sldChg>
      <pc:sldChg chg="add del">
        <pc:chgData name="Frank Tan (qutan)" userId="1cc8c1fc-bfb1-4b23-ae96-de603ddcbe90" providerId="ADAL" clId="{4AD5E795-8F90-F04B-94B0-3DD4CA04D5EE}" dt="2020-03-18T12:58:31.242" v="654"/>
        <pc:sldMkLst>
          <pc:docMk/>
          <pc:sldMk cId="789894883" sldId="1979422064"/>
        </pc:sldMkLst>
      </pc:sldChg>
      <pc:sldChg chg="addSp delSp modSp add modTransition">
        <pc:chgData name="Frank Tan (qutan)" userId="1cc8c1fc-bfb1-4b23-ae96-de603ddcbe90" providerId="ADAL" clId="{4AD5E795-8F90-F04B-94B0-3DD4CA04D5EE}" dt="2020-03-19T06:02:08.087" v="1534"/>
        <pc:sldMkLst>
          <pc:docMk/>
          <pc:sldMk cId="1524774617" sldId="1979422064"/>
        </pc:sldMkLst>
        <pc:spChg chg="mod">
          <ac:chgData name="Frank Tan (qutan)" userId="1cc8c1fc-bfb1-4b23-ae96-de603ddcbe90" providerId="ADAL" clId="{4AD5E795-8F90-F04B-94B0-3DD4CA04D5EE}" dt="2020-03-18T12:58:40.933" v="659" actId="20577"/>
          <ac:spMkLst>
            <pc:docMk/>
            <pc:sldMk cId="1524774617" sldId="1979422064"/>
            <ac:spMk id="3" creationId="{EE8E76EB-840B-E54E-B908-17C65FD01311}"/>
          </ac:spMkLst>
        </pc:spChg>
        <pc:spChg chg="mod">
          <ac:chgData name="Frank Tan (qutan)" userId="1cc8c1fc-bfb1-4b23-ae96-de603ddcbe90" providerId="ADAL" clId="{4AD5E795-8F90-F04B-94B0-3DD4CA04D5EE}" dt="2020-03-18T13:00:44.628" v="697" actId="20577"/>
          <ac:spMkLst>
            <pc:docMk/>
            <pc:sldMk cId="1524774617" sldId="1979422064"/>
            <ac:spMk id="4" creationId="{4156F823-2A78-D24D-925F-540E1478DFFE}"/>
          </ac:spMkLst>
        </pc:spChg>
        <pc:spChg chg="del">
          <ac:chgData name="Frank Tan (qutan)" userId="1cc8c1fc-bfb1-4b23-ae96-de603ddcbe90" providerId="ADAL" clId="{4AD5E795-8F90-F04B-94B0-3DD4CA04D5EE}" dt="2020-03-18T12:58:47.423" v="660" actId="478"/>
          <ac:spMkLst>
            <pc:docMk/>
            <pc:sldMk cId="1524774617" sldId="1979422064"/>
            <ac:spMk id="7" creationId="{FD73FDB9-06AA-9246-BC21-12906AF30CDA}"/>
          </ac:spMkLst>
        </pc:spChg>
        <pc:spChg chg="del">
          <ac:chgData name="Frank Tan (qutan)" userId="1cc8c1fc-bfb1-4b23-ae96-de603ddcbe90" providerId="ADAL" clId="{4AD5E795-8F90-F04B-94B0-3DD4CA04D5EE}" dt="2020-03-18T12:58:47.423" v="660" actId="478"/>
          <ac:spMkLst>
            <pc:docMk/>
            <pc:sldMk cId="1524774617" sldId="1979422064"/>
            <ac:spMk id="8" creationId="{0B110516-9EBD-9A4C-B293-44708BE0BB91}"/>
          </ac:spMkLst>
        </pc:spChg>
        <pc:spChg chg="del">
          <ac:chgData name="Frank Tan (qutan)" userId="1cc8c1fc-bfb1-4b23-ae96-de603ddcbe90" providerId="ADAL" clId="{4AD5E795-8F90-F04B-94B0-3DD4CA04D5EE}" dt="2020-03-18T12:58:47.423" v="660" actId="478"/>
          <ac:spMkLst>
            <pc:docMk/>
            <pc:sldMk cId="1524774617" sldId="1979422064"/>
            <ac:spMk id="9" creationId="{286EA232-E43E-4C44-A8B1-3A8764065C12}"/>
          </ac:spMkLst>
        </pc:spChg>
        <pc:spChg chg="add">
          <ac:chgData name="Frank Tan (qutan)" userId="1cc8c1fc-bfb1-4b23-ae96-de603ddcbe90" providerId="ADAL" clId="{4AD5E795-8F90-F04B-94B0-3DD4CA04D5EE}" dt="2020-03-18T12:58:48.046" v="661"/>
          <ac:spMkLst>
            <pc:docMk/>
            <pc:sldMk cId="1524774617" sldId="1979422064"/>
            <ac:spMk id="10" creationId="{31480021-8375-D748-9A8C-BC87A94FB984}"/>
          </ac:spMkLst>
        </pc:spChg>
      </pc:sldChg>
      <pc:sldChg chg="modSp add modTransition">
        <pc:chgData name="Frank Tan (qutan)" userId="1cc8c1fc-bfb1-4b23-ae96-de603ddcbe90" providerId="ADAL" clId="{4AD5E795-8F90-F04B-94B0-3DD4CA04D5EE}" dt="2020-03-19T06:02:08.087" v="1534"/>
        <pc:sldMkLst>
          <pc:docMk/>
          <pc:sldMk cId="2209103021" sldId="1979422065"/>
        </pc:sldMkLst>
        <pc:spChg chg="mod">
          <ac:chgData name="Frank Tan (qutan)" userId="1cc8c1fc-bfb1-4b23-ae96-de603ddcbe90" providerId="ADAL" clId="{4AD5E795-8F90-F04B-94B0-3DD4CA04D5EE}" dt="2020-03-18T13:00:14.991" v="687" actId="20577"/>
          <ac:spMkLst>
            <pc:docMk/>
            <pc:sldMk cId="2209103021" sldId="1979422065"/>
            <ac:spMk id="3" creationId="{EE8E76EB-840B-E54E-B908-17C65FD01311}"/>
          </ac:spMkLst>
        </pc:spChg>
        <pc:spChg chg="mod">
          <ac:chgData name="Frank Tan (qutan)" userId="1cc8c1fc-bfb1-4b23-ae96-de603ddcbe90" providerId="ADAL" clId="{4AD5E795-8F90-F04B-94B0-3DD4CA04D5EE}" dt="2020-03-18T13:00:48.115" v="700" actId="20577"/>
          <ac:spMkLst>
            <pc:docMk/>
            <pc:sldMk cId="2209103021" sldId="1979422065"/>
            <ac:spMk id="4" creationId="{4156F823-2A78-D24D-925F-540E1478DFFE}"/>
          </ac:spMkLst>
        </pc:spChg>
      </pc:sldChg>
      <pc:sldChg chg="addSp delSp modSp add modTransition">
        <pc:chgData name="Frank Tan (qutan)" userId="1cc8c1fc-bfb1-4b23-ae96-de603ddcbe90" providerId="ADAL" clId="{4AD5E795-8F90-F04B-94B0-3DD4CA04D5EE}" dt="2020-03-19T06:02:08.087" v="1534"/>
        <pc:sldMkLst>
          <pc:docMk/>
          <pc:sldMk cId="384747079" sldId="1979422066"/>
        </pc:sldMkLst>
        <pc:spChg chg="mod">
          <ac:chgData name="Frank Tan (qutan)" userId="1cc8c1fc-bfb1-4b23-ae96-de603ddcbe90" providerId="ADAL" clId="{4AD5E795-8F90-F04B-94B0-3DD4CA04D5EE}" dt="2020-03-18T13:01:16.419" v="710" actId="20577"/>
          <ac:spMkLst>
            <pc:docMk/>
            <pc:sldMk cId="384747079" sldId="1979422066"/>
            <ac:spMk id="3" creationId="{EE8E76EB-840B-E54E-B908-17C65FD01311}"/>
          </ac:spMkLst>
        </pc:spChg>
        <pc:spChg chg="mod">
          <ac:chgData name="Frank Tan (qutan)" userId="1cc8c1fc-bfb1-4b23-ae96-de603ddcbe90" providerId="ADAL" clId="{4AD5E795-8F90-F04B-94B0-3DD4CA04D5EE}" dt="2020-03-18T13:01:30.085" v="716" actId="20577"/>
          <ac:spMkLst>
            <pc:docMk/>
            <pc:sldMk cId="384747079" sldId="1979422066"/>
            <ac:spMk id="4" creationId="{4156F823-2A78-D24D-925F-540E1478DFFE}"/>
          </ac:spMkLst>
        </pc:spChg>
        <pc:spChg chg="add mod">
          <ac:chgData name="Frank Tan (qutan)" userId="1cc8c1fc-bfb1-4b23-ae96-de603ddcbe90" providerId="ADAL" clId="{4AD5E795-8F90-F04B-94B0-3DD4CA04D5EE}" dt="2020-03-18T13:01:45.914" v="719" actId="1076"/>
          <ac:spMkLst>
            <pc:docMk/>
            <pc:sldMk cId="384747079" sldId="1979422066"/>
            <ac:spMk id="5" creationId="{7A03BBE0-82D1-D648-B588-ECAEAE363DED}"/>
          </ac:spMkLst>
        </pc:spChg>
        <pc:spChg chg="del">
          <ac:chgData name="Frank Tan (qutan)" userId="1cc8c1fc-bfb1-4b23-ae96-de603ddcbe90" providerId="ADAL" clId="{4AD5E795-8F90-F04B-94B0-3DD4CA04D5EE}" dt="2020-03-18T13:01:42.258" v="717" actId="478"/>
          <ac:spMkLst>
            <pc:docMk/>
            <pc:sldMk cId="384747079" sldId="1979422066"/>
            <ac:spMk id="10" creationId="{31480021-8375-D748-9A8C-BC87A94FB984}"/>
          </ac:spMkLst>
        </pc:spChg>
      </pc:sldChg>
      <pc:sldChg chg="add del">
        <pc:chgData name="Frank Tan (qutan)" userId="1cc8c1fc-bfb1-4b23-ae96-de603ddcbe90" providerId="ADAL" clId="{4AD5E795-8F90-F04B-94B0-3DD4CA04D5EE}" dt="2020-03-18T13:01:10.942" v="702"/>
        <pc:sldMkLst>
          <pc:docMk/>
          <pc:sldMk cId="2170031436" sldId="1979422066"/>
        </pc:sldMkLst>
      </pc:sldChg>
      <pc:sldChg chg="modSp add modTransition">
        <pc:chgData name="Frank Tan (qutan)" userId="1cc8c1fc-bfb1-4b23-ae96-de603ddcbe90" providerId="ADAL" clId="{4AD5E795-8F90-F04B-94B0-3DD4CA04D5EE}" dt="2020-03-19T06:34:18.273" v="1553" actId="14100"/>
        <pc:sldMkLst>
          <pc:docMk/>
          <pc:sldMk cId="4286904183" sldId="1979422067"/>
        </pc:sldMkLst>
        <pc:spChg chg="mod">
          <ac:chgData name="Frank Tan (qutan)" userId="1cc8c1fc-bfb1-4b23-ae96-de603ddcbe90" providerId="ADAL" clId="{4AD5E795-8F90-F04B-94B0-3DD4CA04D5EE}" dt="2020-03-19T06:34:18.273" v="1553" actId="14100"/>
          <ac:spMkLst>
            <pc:docMk/>
            <pc:sldMk cId="4286904183" sldId="1979422067"/>
            <ac:spMk id="2" creationId="{FBA75749-7975-7A41-AC85-97FC14F95C8B}"/>
          </ac:spMkLst>
        </pc:spChg>
      </pc:sldChg>
      <pc:sldChg chg="addSp modSp add modTransition">
        <pc:chgData name="Frank Tan (qutan)" userId="1cc8c1fc-bfb1-4b23-ae96-de603ddcbe90" providerId="ADAL" clId="{4AD5E795-8F90-F04B-94B0-3DD4CA04D5EE}" dt="2020-03-19T06:02:08.087" v="1534"/>
        <pc:sldMkLst>
          <pc:docMk/>
          <pc:sldMk cId="643696468" sldId="1979422068"/>
        </pc:sldMkLst>
        <pc:spChg chg="mod">
          <ac:chgData name="Frank Tan (qutan)" userId="1cc8c1fc-bfb1-4b23-ae96-de603ddcbe90" providerId="ADAL" clId="{4AD5E795-8F90-F04B-94B0-3DD4CA04D5EE}" dt="2020-03-18T14:13:23.818" v="816" actId="14100"/>
          <ac:spMkLst>
            <pc:docMk/>
            <pc:sldMk cId="643696468" sldId="1979422068"/>
            <ac:spMk id="2" creationId="{4C2A757F-1448-F74A-A415-BF5C552F88C9}"/>
          </ac:spMkLst>
        </pc:spChg>
        <pc:spChg chg="mod">
          <ac:chgData name="Frank Tan (qutan)" userId="1cc8c1fc-bfb1-4b23-ae96-de603ddcbe90" providerId="ADAL" clId="{4AD5E795-8F90-F04B-94B0-3DD4CA04D5EE}" dt="2020-03-18T14:13:10.378" v="814"/>
          <ac:spMkLst>
            <pc:docMk/>
            <pc:sldMk cId="643696468" sldId="1979422068"/>
            <ac:spMk id="3" creationId="{0FB427E1-19C4-B04B-829A-D1749F249BAB}"/>
          </ac:spMkLst>
        </pc:spChg>
        <pc:spChg chg="add mod">
          <ac:chgData name="Frank Tan (qutan)" userId="1cc8c1fc-bfb1-4b23-ae96-de603ddcbe90" providerId="ADAL" clId="{4AD5E795-8F90-F04B-94B0-3DD4CA04D5EE}" dt="2020-03-18T14:13:41.983" v="819" actId="14100"/>
          <ac:spMkLst>
            <pc:docMk/>
            <pc:sldMk cId="643696468" sldId="1979422068"/>
            <ac:spMk id="4" creationId="{901FB8E9-D8C4-7D43-9472-05545564CA98}"/>
          </ac:spMkLst>
        </pc:spChg>
      </pc:sldChg>
      <pc:sldChg chg="modSp add modTransition">
        <pc:chgData name="Frank Tan (qutan)" userId="1cc8c1fc-bfb1-4b23-ae96-de603ddcbe90" providerId="ADAL" clId="{4AD5E795-8F90-F04B-94B0-3DD4CA04D5EE}" dt="2020-03-19T06:02:08.087" v="1534"/>
        <pc:sldMkLst>
          <pc:docMk/>
          <pc:sldMk cId="497592510" sldId="1979422069"/>
        </pc:sldMkLst>
        <pc:spChg chg="mod">
          <ac:chgData name="Frank Tan (qutan)" userId="1cc8c1fc-bfb1-4b23-ae96-de603ddcbe90" providerId="ADAL" clId="{4AD5E795-8F90-F04B-94B0-3DD4CA04D5EE}" dt="2020-03-18T14:02:13.082" v="756" actId="20577"/>
          <ac:spMkLst>
            <pc:docMk/>
            <pc:sldMk cId="497592510" sldId="1979422069"/>
            <ac:spMk id="2" creationId="{984150D9-0E54-F747-8AE8-39B862DA6732}"/>
          </ac:spMkLst>
        </pc:spChg>
      </pc:sldChg>
      <pc:sldChg chg="addSp modSp add modTransition">
        <pc:chgData name="Frank Tan (qutan)" userId="1cc8c1fc-bfb1-4b23-ae96-de603ddcbe90" providerId="ADAL" clId="{4AD5E795-8F90-F04B-94B0-3DD4CA04D5EE}" dt="2020-03-19T06:02:08.087" v="1534"/>
        <pc:sldMkLst>
          <pc:docMk/>
          <pc:sldMk cId="2875427863" sldId="1979422070"/>
        </pc:sldMkLst>
        <pc:spChg chg="mod">
          <ac:chgData name="Frank Tan (qutan)" userId="1cc8c1fc-bfb1-4b23-ae96-de603ddcbe90" providerId="ADAL" clId="{4AD5E795-8F90-F04B-94B0-3DD4CA04D5EE}" dt="2020-03-18T14:07:33.351" v="772" actId="14100"/>
          <ac:spMkLst>
            <pc:docMk/>
            <pc:sldMk cId="2875427863" sldId="1979422070"/>
            <ac:spMk id="2" creationId="{B9C9E49D-348D-DE4D-B36B-DD66DD5D35F0}"/>
          </ac:spMkLst>
        </pc:spChg>
        <pc:spChg chg="mod">
          <ac:chgData name="Frank Tan (qutan)" userId="1cc8c1fc-bfb1-4b23-ae96-de603ddcbe90" providerId="ADAL" clId="{4AD5E795-8F90-F04B-94B0-3DD4CA04D5EE}" dt="2020-03-18T14:03:31.083" v="758"/>
          <ac:spMkLst>
            <pc:docMk/>
            <pc:sldMk cId="2875427863" sldId="1979422070"/>
            <ac:spMk id="3" creationId="{9AC7ABB3-4336-4646-83B7-2CE918B4EC9F}"/>
          </ac:spMkLst>
        </pc:spChg>
        <pc:spChg chg="add mod">
          <ac:chgData name="Frank Tan (qutan)" userId="1cc8c1fc-bfb1-4b23-ae96-de603ddcbe90" providerId="ADAL" clId="{4AD5E795-8F90-F04B-94B0-3DD4CA04D5EE}" dt="2020-03-18T14:08:17.492" v="774" actId="1076"/>
          <ac:spMkLst>
            <pc:docMk/>
            <pc:sldMk cId="2875427863" sldId="1979422070"/>
            <ac:spMk id="4" creationId="{9D99F2C4-0390-CA4D-8C89-AA489795FBCC}"/>
          </ac:spMkLst>
        </pc:spChg>
      </pc:sldChg>
      <pc:sldChg chg="addSp modSp add modTransition">
        <pc:chgData name="Frank Tan (qutan)" userId="1cc8c1fc-bfb1-4b23-ae96-de603ddcbe90" providerId="ADAL" clId="{4AD5E795-8F90-F04B-94B0-3DD4CA04D5EE}" dt="2020-03-19T06:02:08.087" v="1534"/>
        <pc:sldMkLst>
          <pc:docMk/>
          <pc:sldMk cId="1643834166" sldId="1979422071"/>
        </pc:sldMkLst>
        <pc:spChg chg="mod">
          <ac:chgData name="Frank Tan (qutan)" userId="1cc8c1fc-bfb1-4b23-ae96-de603ddcbe90" providerId="ADAL" clId="{4AD5E795-8F90-F04B-94B0-3DD4CA04D5EE}" dt="2020-03-18T14:09:11.873" v="783" actId="14100"/>
          <ac:spMkLst>
            <pc:docMk/>
            <pc:sldMk cId="1643834166" sldId="1979422071"/>
            <ac:spMk id="2" creationId="{9CF080E0-87DB-654E-B0DF-028E7DFF0389}"/>
          </ac:spMkLst>
        </pc:spChg>
        <pc:spChg chg="mod">
          <ac:chgData name="Frank Tan (qutan)" userId="1cc8c1fc-bfb1-4b23-ae96-de603ddcbe90" providerId="ADAL" clId="{4AD5E795-8F90-F04B-94B0-3DD4CA04D5EE}" dt="2020-03-18T14:08:39.201" v="776"/>
          <ac:spMkLst>
            <pc:docMk/>
            <pc:sldMk cId="1643834166" sldId="1979422071"/>
            <ac:spMk id="3" creationId="{74402131-BC98-7B45-B0B3-B290AF4407E6}"/>
          </ac:spMkLst>
        </pc:spChg>
        <pc:picChg chg="add mod">
          <ac:chgData name="Frank Tan (qutan)" userId="1cc8c1fc-bfb1-4b23-ae96-de603ddcbe90" providerId="ADAL" clId="{4AD5E795-8F90-F04B-94B0-3DD4CA04D5EE}" dt="2020-03-18T14:10:16.563" v="786" actId="1076"/>
          <ac:picMkLst>
            <pc:docMk/>
            <pc:sldMk cId="1643834166" sldId="1979422071"/>
            <ac:picMk id="4" creationId="{57CFA519-F5FA-1544-BF89-5B6069362061}"/>
          </ac:picMkLst>
        </pc:picChg>
      </pc:sldChg>
      <pc:sldChg chg="modSp add modTransition">
        <pc:chgData name="Frank Tan (qutan)" userId="1cc8c1fc-bfb1-4b23-ae96-de603ddcbe90" providerId="ADAL" clId="{4AD5E795-8F90-F04B-94B0-3DD4CA04D5EE}" dt="2020-03-19T06:02:08.087" v="1534"/>
        <pc:sldMkLst>
          <pc:docMk/>
          <pc:sldMk cId="1279232681" sldId="1979422072"/>
        </pc:sldMkLst>
        <pc:spChg chg="mod">
          <ac:chgData name="Frank Tan (qutan)" userId="1cc8c1fc-bfb1-4b23-ae96-de603ddcbe90" providerId="ADAL" clId="{4AD5E795-8F90-F04B-94B0-3DD4CA04D5EE}" dt="2020-03-18T14:11:52.270" v="794" actId="20577"/>
          <ac:spMkLst>
            <pc:docMk/>
            <pc:sldMk cId="1279232681" sldId="1979422072"/>
            <ac:spMk id="2" creationId="{B1D0CE90-ABCE-BD49-9F9C-771DD42FF825}"/>
          </ac:spMkLst>
        </pc:spChg>
      </pc:sldChg>
      <pc:sldChg chg="addSp modSp add modTransition">
        <pc:chgData name="Frank Tan (qutan)" userId="1cc8c1fc-bfb1-4b23-ae96-de603ddcbe90" providerId="ADAL" clId="{4AD5E795-8F90-F04B-94B0-3DD4CA04D5EE}" dt="2020-03-19T06:02:08.087" v="1534"/>
        <pc:sldMkLst>
          <pc:docMk/>
          <pc:sldMk cId="1692646442" sldId="1979422073"/>
        </pc:sldMkLst>
        <pc:spChg chg="mod">
          <ac:chgData name="Frank Tan (qutan)" userId="1cc8c1fc-bfb1-4b23-ae96-de603ddcbe90" providerId="ADAL" clId="{4AD5E795-8F90-F04B-94B0-3DD4CA04D5EE}" dt="2020-03-18T14:12:44.736" v="812" actId="14100"/>
          <ac:spMkLst>
            <pc:docMk/>
            <pc:sldMk cId="1692646442" sldId="1979422073"/>
            <ac:spMk id="2" creationId="{AC45345A-C14F-7B48-A796-57CED6319981}"/>
          </ac:spMkLst>
        </pc:spChg>
        <pc:spChg chg="mod">
          <ac:chgData name="Frank Tan (qutan)" userId="1cc8c1fc-bfb1-4b23-ae96-de603ddcbe90" providerId="ADAL" clId="{4AD5E795-8F90-F04B-94B0-3DD4CA04D5EE}" dt="2020-03-18T14:12:10.251" v="799" actId="20577"/>
          <ac:spMkLst>
            <pc:docMk/>
            <pc:sldMk cId="1692646442" sldId="1979422073"/>
            <ac:spMk id="3" creationId="{6AFEFB98-A7D1-2E4A-B554-4D77C2F1C8E0}"/>
          </ac:spMkLst>
        </pc:spChg>
        <pc:spChg chg="add">
          <ac:chgData name="Frank Tan (qutan)" userId="1cc8c1fc-bfb1-4b23-ae96-de603ddcbe90" providerId="ADAL" clId="{4AD5E795-8F90-F04B-94B0-3DD4CA04D5EE}" dt="2020-03-18T14:12:56.412" v="813"/>
          <ac:spMkLst>
            <pc:docMk/>
            <pc:sldMk cId="1692646442" sldId="1979422073"/>
            <ac:spMk id="4" creationId="{5DEB248E-B310-6C4B-A661-09D354B8332D}"/>
          </ac:spMkLst>
        </pc:spChg>
      </pc:sldChg>
      <pc:sldChg chg="modSp add modTransition">
        <pc:chgData name="Frank Tan (qutan)" userId="1cc8c1fc-bfb1-4b23-ae96-de603ddcbe90" providerId="ADAL" clId="{4AD5E795-8F90-F04B-94B0-3DD4CA04D5EE}" dt="2020-03-19T06:02:08.087" v="1534"/>
        <pc:sldMkLst>
          <pc:docMk/>
          <pc:sldMk cId="3764922151" sldId="1979422074"/>
        </pc:sldMkLst>
        <pc:spChg chg="mod">
          <ac:chgData name="Frank Tan (qutan)" userId="1cc8c1fc-bfb1-4b23-ae96-de603ddcbe90" providerId="ADAL" clId="{4AD5E795-8F90-F04B-94B0-3DD4CA04D5EE}" dt="2020-03-18T14:14:41.967" v="828" actId="20577"/>
          <ac:spMkLst>
            <pc:docMk/>
            <pc:sldMk cId="3764922151" sldId="1979422074"/>
            <ac:spMk id="2" creationId="{9A13B99B-FCA2-8F41-BC04-7A0122C5CF01}"/>
          </ac:spMkLst>
        </pc:spChg>
      </pc:sldChg>
      <pc:sldChg chg="addSp modSp add modTransition">
        <pc:chgData name="Frank Tan (qutan)" userId="1cc8c1fc-bfb1-4b23-ae96-de603ddcbe90" providerId="ADAL" clId="{4AD5E795-8F90-F04B-94B0-3DD4CA04D5EE}" dt="2020-03-19T06:02:08.087" v="1534"/>
        <pc:sldMkLst>
          <pc:docMk/>
          <pc:sldMk cId="2843516520" sldId="1979422075"/>
        </pc:sldMkLst>
        <pc:spChg chg="mod">
          <ac:chgData name="Frank Tan (qutan)" userId="1cc8c1fc-bfb1-4b23-ae96-de603ddcbe90" providerId="ADAL" clId="{4AD5E795-8F90-F04B-94B0-3DD4CA04D5EE}" dt="2020-03-18T14:15:37.753" v="845" actId="14100"/>
          <ac:spMkLst>
            <pc:docMk/>
            <pc:sldMk cId="2843516520" sldId="1979422075"/>
            <ac:spMk id="2" creationId="{3720898E-195B-2F42-B027-098219477E78}"/>
          </ac:spMkLst>
        </pc:spChg>
        <pc:spChg chg="mod">
          <ac:chgData name="Frank Tan (qutan)" userId="1cc8c1fc-bfb1-4b23-ae96-de603ddcbe90" providerId="ADAL" clId="{4AD5E795-8F90-F04B-94B0-3DD4CA04D5EE}" dt="2020-03-18T14:14:59.618" v="830"/>
          <ac:spMkLst>
            <pc:docMk/>
            <pc:sldMk cId="2843516520" sldId="1979422075"/>
            <ac:spMk id="3" creationId="{F8FD320E-B8B5-1749-93E8-B5BD48119FF7}"/>
          </ac:spMkLst>
        </pc:spChg>
        <pc:spChg chg="add mod">
          <ac:chgData name="Frank Tan (qutan)" userId="1cc8c1fc-bfb1-4b23-ae96-de603ddcbe90" providerId="ADAL" clId="{4AD5E795-8F90-F04B-94B0-3DD4CA04D5EE}" dt="2020-03-18T14:15:49.839" v="847" actId="1076"/>
          <ac:spMkLst>
            <pc:docMk/>
            <pc:sldMk cId="2843516520" sldId="1979422075"/>
            <ac:spMk id="4" creationId="{3AE4187C-397D-A546-9183-7A053B07AC16}"/>
          </ac:spMkLst>
        </pc:spChg>
      </pc:sldChg>
      <pc:sldChg chg="addSp modSp add modTransition">
        <pc:chgData name="Frank Tan (qutan)" userId="1cc8c1fc-bfb1-4b23-ae96-de603ddcbe90" providerId="ADAL" clId="{4AD5E795-8F90-F04B-94B0-3DD4CA04D5EE}" dt="2020-03-19T06:02:08.087" v="1534"/>
        <pc:sldMkLst>
          <pc:docMk/>
          <pc:sldMk cId="4262144059" sldId="1979422076"/>
        </pc:sldMkLst>
        <pc:spChg chg="mod">
          <ac:chgData name="Frank Tan (qutan)" userId="1cc8c1fc-bfb1-4b23-ae96-de603ddcbe90" providerId="ADAL" clId="{4AD5E795-8F90-F04B-94B0-3DD4CA04D5EE}" dt="2020-03-18T14:17:05.819" v="853" actId="20577"/>
          <ac:spMkLst>
            <pc:docMk/>
            <pc:sldMk cId="4262144059" sldId="1979422076"/>
            <ac:spMk id="2" creationId="{ABA1FC73-CED1-A546-A972-E0C12E27EA55}"/>
          </ac:spMkLst>
        </pc:spChg>
        <pc:spChg chg="mod">
          <ac:chgData name="Frank Tan (qutan)" userId="1cc8c1fc-bfb1-4b23-ae96-de603ddcbe90" providerId="ADAL" clId="{4AD5E795-8F90-F04B-94B0-3DD4CA04D5EE}" dt="2020-03-18T14:16:41.130" v="849"/>
          <ac:spMkLst>
            <pc:docMk/>
            <pc:sldMk cId="4262144059" sldId="1979422076"/>
            <ac:spMk id="3" creationId="{518977D9-D80D-5D42-A1D2-E2D4441EB483}"/>
          </ac:spMkLst>
        </pc:spChg>
        <pc:spChg chg="add">
          <ac:chgData name="Frank Tan (qutan)" userId="1cc8c1fc-bfb1-4b23-ae96-de603ddcbe90" providerId="ADAL" clId="{4AD5E795-8F90-F04B-94B0-3DD4CA04D5EE}" dt="2020-03-18T14:17:13.997" v="854"/>
          <ac:spMkLst>
            <pc:docMk/>
            <pc:sldMk cId="4262144059" sldId="1979422076"/>
            <ac:spMk id="4" creationId="{EB0F92BE-FFD4-9A47-9B2F-5C96918597E8}"/>
          </ac:spMkLst>
        </pc:spChg>
      </pc:sldChg>
      <pc:sldChg chg="addSp modSp add modTransition">
        <pc:chgData name="Frank Tan (qutan)" userId="1cc8c1fc-bfb1-4b23-ae96-de603ddcbe90" providerId="ADAL" clId="{4AD5E795-8F90-F04B-94B0-3DD4CA04D5EE}" dt="2020-03-19T06:02:08.087" v="1534"/>
        <pc:sldMkLst>
          <pc:docMk/>
          <pc:sldMk cId="1369103171" sldId="1979422077"/>
        </pc:sldMkLst>
        <pc:spChg chg="mod">
          <ac:chgData name="Frank Tan (qutan)" userId="1cc8c1fc-bfb1-4b23-ae96-de603ddcbe90" providerId="ADAL" clId="{4AD5E795-8F90-F04B-94B0-3DD4CA04D5EE}" dt="2020-03-18T14:20:45.583" v="867" actId="14100"/>
          <ac:spMkLst>
            <pc:docMk/>
            <pc:sldMk cId="1369103171" sldId="1979422077"/>
            <ac:spMk id="2" creationId="{99F20F40-0278-3744-AB53-ABDBC0243367}"/>
          </ac:spMkLst>
        </pc:spChg>
        <pc:spChg chg="mod">
          <ac:chgData name="Frank Tan (qutan)" userId="1cc8c1fc-bfb1-4b23-ae96-de603ddcbe90" providerId="ADAL" clId="{4AD5E795-8F90-F04B-94B0-3DD4CA04D5EE}" dt="2020-03-18T14:20:35.328" v="864"/>
          <ac:spMkLst>
            <pc:docMk/>
            <pc:sldMk cId="1369103171" sldId="1979422077"/>
            <ac:spMk id="3" creationId="{A0801393-906D-B04F-BB1C-190B0922CF09}"/>
          </ac:spMkLst>
        </pc:spChg>
        <pc:spChg chg="add">
          <ac:chgData name="Frank Tan (qutan)" userId="1cc8c1fc-bfb1-4b23-ae96-de603ddcbe90" providerId="ADAL" clId="{4AD5E795-8F90-F04B-94B0-3DD4CA04D5EE}" dt="2020-03-18T14:20:50.743" v="868"/>
          <ac:spMkLst>
            <pc:docMk/>
            <pc:sldMk cId="1369103171" sldId="1979422077"/>
            <ac:spMk id="4" creationId="{3C653680-447D-FA4A-A7EF-6AE99345F7E8}"/>
          </ac:spMkLst>
        </pc:spChg>
      </pc:sldChg>
      <pc:sldChg chg="modSp add modTransition">
        <pc:chgData name="Frank Tan (qutan)" userId="1cc8c1fc-bfb1-4b23-ae96-de603ddcbe90" providerId="ADAL" clId="{4AD5E795-8F90-F04B-94B0-3DD4CA04D5EE}" dt="2020-03-19T06:02:08.087" v="1534"/>
        <pc:sldMkLst>
          <pc:docMk/>
          <pc:sldMk cId="3246534070" sldId="1979422078"/>
        </pc:sldMkLst>
        <pc:spChg chg="mod">
          <ac:chgData name="Frank Tan (qutan)" userId="1cc8c1fc-bfb1-4b23-ae96-de603ddcbe90" providerId="ADAL" clId="{4AD5E795-8F90-F04B-94B0-3DD4CA04D5EE}" dt="2020-03-18T15:03:49.862" v="958" actId="20577"/>
          <ac:spMkLst>
            <pc:docMk/>
            <pc:sldMk cId="3246534070" sldId="1979422078"/>
            <ac:spMk id="2" creationId="{BC62B5D0-5592-AA48-8591-501F5858303C}"/>
          </ac:spMkLst>
        </pc:spChg>
      </pc:sldChg>
      <pc:sldChg chg="addSp delSp modSp add modTransition">
        <pc:chgData name="Frank Tan (qutan)" userId="1cc8c1fc-bfb1-4b23-ae96-de603ddcbe90" providerId="ADAL" clId="{4AD5E795-8F90-F04B-94B0-3DD4CA04D5EE}" dt="2020-03-19T06:02:08.087" v="1534"/>
        <pc:sldMkLst>
          <pc:docMk/>
          <pc:sldMk cId="2274135863" sldId="1979422079"/>
        </pc:sldMkLst>
        <pc:spChg chg="add del mod">
          <ac:chgData name="Frank Tan (qutan)" userId="1cc8c1fc-bfb1-4b23-ae96-de603ddcbe90" providerId="ADAL" clId="{4AD5E795-8F90-F04B-94B0-3DD4CA04D5EE}" dt="2020-03-18T15:05:16.896" v="971" actId="478"/>
          <ac:spMkLst>
            <pc:docMk/>
            <pc:sldMk cId="2274135863" sldId="1979422079"/>
            <ac:spMk id="2" creationId="{159AF6F0-0B26-C748-8F37-059D3DCEE774}"/>
          </ac:spMkLst>
        </pc:spChg>
        <pc:spChg chg="mod">
          <ac:chgData name="Frank Tan (qutan)" userId="1cc8c1fc-bfb1-4b23-ae96-de603ddcbe90" providerId="ADAL" clId="{4AD5E795-8F90-F04B-94B0-3DD4CA04D5EE}" dt="2020-03-18T15:07:03.422" v="986"/>
          <ac:spMkLst>
            <pc:docMk/>
            <pc:sldMk cId="2274135863" sldId="1979422079"/>
            <ac:spMk id="3" creationId="{BA7CD0C5-7D4B-744A-A5A5-0CC01071BCBA}"/>
          </ac:spMkLst>
        </pc:spChg>
        <pc:spChg chg="add del mod">
          <ac:chgData name="Frank Tan (qutan)" userId="1cc8c1fc-bfb1-4b23-ae96-de603ddcbe90" providerId="ADAL" clId="{4AD5E795-8F90-F04B-94B0-3DD4CA04D5EE}" dt="2020-03-18T15:05:04.506" v="968"/>
          <ac:spMkLst>
            <pc:docMk/>
            <pc:sldMk cId="2274135863" sldId="1979422079"/>
            <ac:spMk id="4" creationId="{7CE4F242-532F-CA4B-BDE9-D5CC7FFB2BA9}"/>
          </ac:spMkLst>
        </pc:spChg>
        <pc:spChg chg="add mod">
          <ac:chgData name="Frank Tan (qutan)" userId="1cc8c1fc-bfb1-4b23-ae96-de603ddcbe90" providerId="ADAL" clId="{4AD5E795-8F90-F04B-94B0-3DD4CA04D5EE}" dt="2020-03-18T15:07:17.670" v="989" actId="14100"/>
          <ac:spMkLst>
            <pc:docMk/>
            <pc:sldMk cId="2274135863" sldId="1979422079"/>
            <ac:spMk id="5" creationId="{C774CBC6-CAE6-5842-8FB7-27D83D597D32}"/>
          </ac:spMkLst>
        </pc:spChg>
        <pc:spChg chg="add del mod">
          <ac:chgData name="Frank Tan (qutan)" userId="1cc8c1fc-bfb1-4b23-ae96-de603ddcbe90" providerId="ADAL" clId="{4AD5E795-8F90-F04B-94B0-3DD4CA04D5EE}" dt="2020-03-18T15:05:34.609" v="973" actId="478"/>
          <ac:spMkLst>
            <pc:docMk/>
            <pc:sldMk cId="2274135863" sldId="1979422079"/>
            <ac:spMk id="6" creationId="{F4A304DE-6C53-884A-97DC-F40C111970D6}"/>
          </ac:spMkLst>
        </pc:spChg>
        <pc:spChg chg="add del mod">
          <ac:chgData name="Frank Tan (qutan)" userId="1cc8c1fc-bfb1-4b23-ae96-de603ddcbe90" providerId="ADAL" clId="{4AD5E795-8F90-F04B-94B0-3DD4CA04D5EE}" dt="2020-03-18T15:05:45.412" v="975"/>
          <ac:spMkLst>
            <pc:docMk/>
            <pc:sldMk cId="2274135863" sldId="1979422079"/>
            <ac:spMk id="7" creationId="{2D033B2E-11F1-0943-B564-AFAC3AD08E3A}"/>
          </ac:spMkLst>
        </pc:spChg>
        <pc:spChg chg="add mod">
          <ac:chgData name="Frank Tan (qutan)" userId="1cc8c1fc-bfb1-4b23-ae96-de603ddcbe90" providerId="ADAL" clId="{4AD5E795-8F90-F04B-94B0-3DD4CA04D5EE}" dt="2020-03-18T15:07:21.545" v="990" actId="14100"/>
          <ac:spMkLst>
            <pc:docMk/>
            <pc:sldMk cId="2274135863" sldId="1979422079"/>
            <ac:spMk id="8" creationId="{7CD12198-C0DB-B143-9774-C0070A24F23F}"/>
          </ac:spMkLst>
        </pc:spChg>
        <pc:spChg chg="add del mod">
          <ac:chgData name="Frank Tan (qutan)" userId="1cc8c1fc-bfb1-4b23-ae96-de603ddcbe90" providerId="ADAL" clId="{4AD5E795-8F90-F04B-94B0-3DD4CA04D5EE}" dt="2020-03-18T15:05:55.373" v="981"/>
          <ac:spMkLst>
            <pc:docMk/>
            <pc:sldMk cId="2274135863" sldId="1979422079"/>
            <ac:spMk id="9" creationId="{B9821393-7694-3D4B-AB62-4191E497E510}"/>
          </ac:spMkLst>
        </pc:spChg>
        <pc:spChg chg="add del mod">
          <ac:chgData name="Frank Tan (qutan)" userId="1cc8c1fc-bfb1-4b23-ae96-de603ddcbe90" providerId="ADAL" clId="{4AD5E795-8F90-F04B-94B0-3DD4CA04D5EE}" dt="2020-03-18T15:05:55.373" v="981"/>
          <ac:spMkLst>
            <pc:docMk/>
            <pc:sldMk cId="2274135863" sldId="1979422079"/>
            <ac:spMk id="10" creationId="{42458DF4-1409-8B46-92B5-B8E3F8113891}"/>
          </ac:spMkLst>
        </pc:spChg>
        <pc:spChg chg="add del mod">
          <ac:chgData name="Frank Tan (qutan)" userId="1cc8c1fc-bfb1-4b23-ae96-de603ddcbe90" providerId="ADAL" clId="{4AD5E795-8F90-F04B-94B0-3DD4CA04D5EE}" dt="2020-03-18T15:07:13.598" v="987"/>
          <ac:spMkLst>
            <pc:docMk/>
            <pc:sldMk cId="2274135863" sldId="1979422079"/>
            <ac:spMk id="11" creationId="{8F2C248F-74A8-CC4A-A4FA-97778364F92D}"/>
          </ac:spMkLst>
        </pc:spChg>
        <pc:spChg chg="add del mod">
          <ac:chgData name="Frank Tan (qutan)" userId="1cc8c1fc-bfb1-4b23-ae96-de603ddcbe90" providerId="ADAL" clId="{4AD5E795-8F90-F04B-94B0-3DD4CA04D5EE}" dt="2020-03-18T15:07:13.598" v="987"/>
          <ac:spMkLst>
            <pc:docMk/>
            <pc:sldMk cId="2274135863" sldId="1979422079"/>
            <ac:spMk id="12" creationId="{305D69A1-44D3-E144-B443-5CDF654838A9}"/>
          </ac:spMkLst>
        </pc:spChg>
      </pc:sldChg>
      <pc:sldChg chg="addSp modSp add modTransition">
        <pc:chgData name="Frank Tan (qutan)" userId="1cc8c1fc-bfb1-4b23-ae96-de603ddcbe90" providerId="ADAL" clId="{4AD5E795-8F90-F04B-94B0-3DD4CA04D5EE}" dt="2020-03-19T06:02:08.087" v="1534"/>
        <pc:sldMkLst>
          <pc:docMk/>
          <pc:sldMk cId="1765688242" sldId="1979422080"/>
        </pc:sldMkLst>
        <pc:spChg chg="mod">
          <ac:chgData name="Frank Tan (qutan)" userId="1cc8c1fc-bfb1-4b23-ae96-de603ddcbe90" providerId="ADAL" clId="{4AD5E795-8F90-F04B-94B0-3DD4CA04D5EE}" dt="2020-03-18T15:08:09.428" v="1007" actId="14100"/>
          <ac:spMkLst>
            <pc:docMk/>
            <pc:sldMk cId="1765688242" sldId="1979422080"/>
            <ac:spMk id="2" creationId="{A35A580C-CB3E-684E-B901-5A7DBC48CBF1}"/>
          </ac:spMkLst>
        </pc:spChg>
        <pc:spChg chg="mod">
          <ac:chgData name="Frank Tan (qutan)" userId="1cc8c1fc-bfb1-4b23-ae96-de603ddcbe90" providerId="ADAL" clId="{4AD5E795-8F90-F04B-94B0-3DD4CA04D5EE}" dt="2020-03-18T15:07:35.986" v="992"/>
          <ac:spMkLst>
            <pc:docMk/>
            <pc:sldMk cId="1765688242" sldId="1979422080"/>
            <ac:spMk id="3" creationId="{D8B25A73-B975-DA4A-9521-DD8C11DC4827}"/>
          </ac:spMkLst>
        </pc:spChg>
        <pc:spChg chg="add">
          <ac:chgData name="Frank Tan (qutan)" userId="1cc8c1fc-bfb1-4b23-ae96-de603ddcbe90" providerId="ADAL" clId="{4AD5E795-8F90-F04B-94B0-3DD4CA04D5EE}" dt="2020-03-18T15:08:14.193" v="1008"/>
          <ac:spMkLst>
            <pc:docMk/>
            <pc:sldMk cId="1765688242" sldId="1979422080"/>
            <ac:spMk id="4" creationId="{505EC94F-5EE7-F841-A827-623523B9DA6F}"/>
          </ac:spMkLst>
        </pc:spChg>
      </pc:sldChg>
      <pc:sldChg chg="addSp modSp add modTransition">
        <pc:chgData name="Frank Tan (qutan)" userId="1cc8c1fc-bfb1-4b23-ae96-de603ddcbe90" providerId="ADAL" clId="{4AD5E795-8F90-F04B-94B0-3DD4CA04D5EE}" dt="2020-03-19T06:02:08.087" v="1534"/>
        <pc:sldMkLst>
          <pc:docMk/>
          <pc:sldMk cId="1310601295" sldId="1979422081"/>
        </pc:sldMkLst>
        <pc:spChg chg="mod">
          <ac:chgData name="Frank Tan (qutan)" userId="1cc8c1fc-bfb1-4b23-ae96-de603ddcbe90" providerId="ADAL" clId="{4AD5E795-8F90-F04B-94B0-3DD4CA04D5EE}" dt="2020-03-18T15:10:39.339" v="1019" actId="14100"/>
          <ac:spMkLst>
            <pc:docMk/>
            <pc:sldMk cId="1310601295" sldId="1979422081"/>
            <ac:spMk id="2" creationId="{97B20BC9-92BC-2242-83D0-89FA66542EE9}"/>
          </ac:spMkLst>
        </pc:spChg>
        <pc:spChg chg="mod">
          <ac:chgData name="Frank Tan (qutan)" userId="1cc8c1fc-bfb1-4b23-ae96-de603ddcbe90" providerId="ADAL" clId="{4AD5E795-8F90-F04B-94B0-3DD4CA04D5EE}" dt="2020-03-18T15:09:47.475" v="1010"/>
          <ac:spMkLst>
            <pc:docMk/>
            <pc:sldMk cId="1310601295" sldId="1979422081"/>
            <ac:spMk id="3" creationId="{9F1BADC4-DB84-D14D-9306-D5E97F0A0AF4}"/>
          </ac:spMkLst>
        </pc:spChg>
        <pc:spChg chg="add mod">
          <ac:chgData name="Frank Tan (qutan)" userId="1cc8c1fc-bfb1-4b23-ae96-de603ddcbe90" providerId="ADAL" clId="{4AD5E795-8F90-F04B-94B0-3DD4CA04D5EE}" dt="2020-03-18T15:10:41.364" v="1020" actId="1076"/>
          <ac:spMkLst>
            <pc:docMk/>
            <pc:sldMk cId="1310601295" sldId="1979422081"/>
            <ac:spMk id="4" creationId="{F054F874-77FC-C042-A3BF-DF4FCF58022B}"/>
          </ac:spMkLst>
        </pc:spChg>
      </pc:sldChg>
      <pc:sldChg chg="addSp modSp add modTransition">
        <pc:chgData name="Frank Tan (qutan)" userId="1cc8c1fc-bfb1-4b23-ae96-de603ddcbe90" providerId="ADAL" clId="{4AD5E795-8F90-F04B-94B0-3DD4CA04D5EE}" dt="2020-03-19T06:02:08.087" v="1534"/>
        <pc:sldMkLst>
          <pc:docMk/>
          <pc:sldMk cId="2130463344" sldId="1979422082"/>
        </pc:sldMkLst>
        <pc:spChg chg="mod">
          <ac:chgData name="Frank Tan (qutan)" userId="1cc8c1fc-bfb1-4b23-ae96-de603ddcbe90" providerId="ADAL" clId="{4AD5E795-8F90-F04B-94B0-3DD4CA04D5EE}" dt="2020-03-18T15:12:58.880" v="1038" actId="14100"/>
          <ac:spMkLst>
            <pc:docMk/>
            <pc:sldMk cId="2130463344" sldId="1979422082"/>
            <ac:spMk id="2" creationId="{AA5CA61F-CE22-BB4D-BA9E-4A1A8C6FCB6D}"/>
          </ac:spMkLst>
        </pc:spChg>
        <pc:spChg chg="mod">
          <ac:chgData name="Frank Tan (qutan)" userId="1cc8c1fc-bfb1-4b23-ae96-de603ddcbe90" providerId="ADAL" clId="{4AD5E795-8F90-F04B-94B0-3DD4CA04D5EE}" dt="2020-03-18T15:11:36.253" v="1024" actId="20577"/>
          <ac:spMkLst>
            <pc:docMk/>
            <pc:sldMk cId="2130463344" sldId="1979422082"/>
            <ac:spMk id="3" creationId="{66D787CF-32D0-9A4C-B352-732199D84EB1}"/>
          </ac:spMkLst>
        </pc:spChg>
        <pc:spChg chg="add mod">
          <ac:chgData name="Frank Tan (qutan)" userId="1cc8c1fc-bfb1-4b23-ae96-de603ddcbe90" providerId="ADAL" clId="{4AD5E795-8F90-F04B-94B0-3DD4CA04D5EE}" dt="2020-03-18T15:13:09.113" v="1041" actId="1076"/>
          <ac:spMkLst>
            <pc:docMk/>
            <pc:sldMk cId="2130463344" sldId="1979422082"/>
            <ac:spMk id="4" creationId="{9629C3F4-9782-1848-883E-643805AD610B}"/>
          </ac:spMkLst>
        </pc:spChg>
      </pc:sldChg>
      <pc:sldChg chg="delSp modSp add modTransition">
        <pc:chgData name="Frank Tan (qutan)" userId="1cc8c1fc-bfb1-4b23-ae96-de603ddcbe90" providerId="ADAL" clId="{4AD5E795-8F90-F04B-94B0-3DD4CA04D5EE}" dt="2020-03-19T06:02:08.087" v="1534"/>
        <pc:sldMkLst>
          <pc:docMk/>
          <pc:sldMk cId="3048045440" sldId="1979422083"/>
        </pc:sldMkLst>
        <pc:spChg chg="del">
          <ac:chgData name="Frank Tan (qutan)" userId="1cc8c1fc-bfb1-4b23-ae96-de603ddcbe90" providerId="ADAL" clId="{4AD5E795-8F90-F04B-94B0-3DD4CA04D5EE}" dt="2020-03-18T15:15:36.661" v="1047"/>
          <ac:spMkLst>
            <pc:docMk/>
            <pc:sldMk cId="3048045440" sldId="1979422083"/>
            <ac:spMk id="2" creationId="{805A39F2-7755-304B-9B5D-6F03A082298A}"/>
          </ac:spMkLst>
        </pc:spChg>
        <pc:spChg chg="mod">
          <ac:chgData name="Frank Tan (qutan)" userId="1cc8c1fc-bfb1-4b23-ae96-de603ddcbe90" providerId="ADAL" clId="{4AD5E795-8F90-F04B-94B0-3DD4CA04D5EE}" dt="2020-03-18T15:14:11.273" v="1044" actId="108"/>
          <ac:spMkLst>
            <pc:docMk/>
            <pc:sldMk cId="3048045440" sldId="1979422083"/>
            <ac:spMk id="3" creationId="{6E2E9A49-CAC4-414C-83A0-7AC276EA6B0F}"/>
          </ac:spMkLst>
        </pc:spChg>
      </pc:sldChg>
      <pc:sldChg chg="addSp delSp modSp add del">
        <pc:chgData name="Frank Tan (qutan)" userId="1cc8c1fc-bfb1-4b23-ae96-de603ddcbe90" providerId="ADAL" clId="{4AD5E795-8F90-F04B-94B0-3DD4CA04D5EE}" dt="2020-03-18T15:25:06.678" v="1198" actId="2696"/>
        <pc:sldMkLst>
          <pc:docMk/>
          <pc:sldMk cId="3894860204" sldId="1979422084"/>
        </pc:sldMkLst>
        <pc:spChg chg="del mod">
          <ac:chgData name="Frank Tan (qutan)" userId="1cc8c1fc-bfb1-4b23-ae96-de603ddcbe90" providerId="ADAL" clId="{4AD5E795-8F90-F04B-94B0-3DD4CA04D5EE}" dt="2020-03-18T15:24:47.380" v="1195" actId="478"/>
          <ac:spMkLst>
            <pc:docMk/>
            <pc:sldMk cId="3894860204" sldId="1979422084"/>
            <ac:spMk id="2" creationId="{CF9BFC18-C33F-9949-9B5F-EA901AF8D411}"/>
          </ac:spMkLst>
        </pc:spChg>
        <pc:spChg chg="mod">
          <ac:chgData name="Frank Tan (qutan)" userId="1cc8c1fc-bfb1-4b23-ae96-de603ddcbe90" providerId="ADAL" clId="{4AD5E795-8F90-F04B-94B0-3DD4CA04D5EE}" dt="2020-03-18T15:24:34.825" v="1189"/>
          <ac:spMkLst>
            <pc:docMk/>
            <pc:sldMk cId="3894860204" sldId="1979422084"/>
            <ac:spMk id="3" creationId="{BD2A74BE-8C68-B749-B3D3-F8E0E3F743DE}"/>
          </ac:spMkLst>
        </pc:spChg>
        <pc:spChg chg="add del mod">
          <ac:chgData name="Frank Tan (qutan)" userId="1cc8c1fc-bfb1-4b23-ae96-de603ddcbe90" providerId="ADAL" clId="{4AD5E795-8F90-F04B-94B0-3DD4CA04D5EE}" dt="2020-03-18T15:24:49.991" v="1196" actId="478"/>
          <ac:spMkLst>
            <pc:docMk/>
            <pc:sldMk cId="3894860204" sldId="1979422084"/>
            <ac:spMk id="5" creationId="{7585490D-051C-7F4C-8C27-BFE92AC5C129}"/>
          </ac:spMkLst>
        </pc:spChg>
      </pc:sldChg>
      <pc:sldChg chg="modSp add modTransition">
        <pc:chgData name="Frank Tan (qutan)" userId="1cc8c1fc-bfb1-4b23-ae96-de603ddcbe90" providerId="ADAL" clId="{4AD5E795-8F90-F04B-94B0-3DD4CA04D5EE}" dt="2020-03-19T06:02:08.087" v="1534"/>
        <pc:sldMkLst>
          <pc:docMk/>
          <pc:sldMk cId="1786794299" sldId="1979422085"/>
        </pc:sldMkLst>
        <pc:spChg chg="mod">
          <ac:chgData name="Frank Tan (qutan)" userId="1cc8c1fc-bfb1-4b23-ae96-de603ddcbe90" providerId="ADAL" clId="{4AD5E795-8F90-F04B-94B0-3DD4CA04D5EE}" dt="2020-03-18T15:25:36.773" v="1210" actId="207"/>
          <ac:spMkLst>
            <pc:docMk/>
            <pc:sldMk cId="1786794299" sldId="1979422085"/>
            <ac:spMk id="2" creationId="{437AB501-A619-DD47-81EB-D21BD6AC6CB9}"/>
          </ac:spMkLst>
        </pc:spChg>
        <pc:spChg chg="mod">
          <ac:chgData name="Frank Tan (qutan)" userId="1cc8c1fc-bfb1-4b23-ae96-de603ddcbe90" providerId="ADAL" clId="{4AD5E795-8F90-F04B-94B0-3DD4CA04D5EE}" dt="2020-03-18T15:25:09.668" v="1199"/>
          <ac:spMkLst>
            <pc:docMk/>
            <pc:sldMk cId="1786794299" sldId="1979422085"/>
            <ac:spMk id="3" creationId="{9289627C-57F0-274D-9C1D-34F5783AD886}"/>
          </ac:spMkLst>
        </pc:spChg>
      </pc:sldChg>
      <pc:sldChg chg="addSp modSp add modTransition">
        <pc:chgData name="Frank Tan (qutan)" userId="1cc8c1fc-bfb1-4b23-ae96-de603ddcbe90" providerId="ADAL" clId="{4AD5E795-8F90-F04B-94B0-3DD4CA04D5EE}" dt="2020-03-19T06:02:08.087" v="1534"/>
        <pc:sldMkLst>
          <pc:docMk/>
          <pc:sldMk cId="823605868" sldId="1979422086"/>
        </pc:sldMkLst>
        <pc:spChg chg="mod">
          <ac:chgData name="Frank Tan (qutan)" userId="1cc8c1fc-bfb1-4b23-ae96-de603ddcbe90" providerId="ADAL" clId="{4AD5E795-8F90-F04B-94B0-3DD4CA04D5EE}" dt="2020-03-18T15:27:37.721" v="1222" actId="14100"/>
          <ac:spMkLst>
            <pc:docMk/>
            <pc:sldMk cId="823605868" sldId="1979422086"/>
            <ac:spMk id="2" creationId="{4E5DB3DF-C696-D847-B60F-A7F78D792070}"/>
          </ac:spMkLst>
        </pc:spChg>
        <pc:spChg chg="mod">
          <ac:chgData name="Frank Tan (qutan)" userId="1cc8c1fc-bfb1-4b23-ae96-de603ddcbe90" providerId="ADAL" clId="{4AD5E795-8F90-F04B-94B0-3DD4CA04D5EE}" dt="2020-03-18T15:27:15.717" v="1214" actId="20577"/>
          <ac:spMkLst>
            <pc:docMk/>
            <pc:sldMk cId="823605868" sldId="1979422086"/>
            <ac:spMk id="3" creationId="{777515EF-CAD3-474C-9934-7D0C1F6C635B}"/>
          </ac:spMkLst>
        </pc:spChg>
        <pc:spChg chg="add mod">
          <ac:chgData name="Frank Tan (qutan)" userId="1cc8c1fc-bfb1-4b23-ae96-de603ddcbe90" providerId="ADAL" clId="{4AD5E795-8F90-F04B-94B0-3DD4CA04D5EE}" dt="2020-03-18T15:27:48.799" v="1224" actId="1076"/>
          <ac:spMkLst>
            <pc:docMk/>
            <pc:sldMk cId="823605868" sldId="1979422086"/>
            <ac:spMk id="4" creationId="{73712BDE-D35B-C746-8991-1CE20EF31206}"/>
          </ac:spMkLst>
        </pc:spChg>
        <pc:spChg chg="add mod">
          <ac:chgData name="Frank Tan (qutan)" userId="1cc8c1fc-bfb1-4b23-ae96-de603ddcbe90" providerId="ADAL" clId="{4AD5E795-8F90-F04B-94B0-3DD4CA04D5EE}" dt="2020-03-18T15:31:06.167" v="1244"/>
          <ac:spMkLst>
            <pc:docMk/>
            <pc:sldMk cId="823605868" sldId="1979422086"/>
            <ac:spMk id="5" creationId="{3CCD6F95-EED7-FE4F-B2E5-CBF62A43F8D0}"/>
          </ac:spMkLst>
        </pc:spChg>
      </pc:sldChg>
      <pc:sldChg chg="addSp delSp modSp add modTransition">
        <pc:chgData name="Frank Tan (qutan)" userId="1cc8c1fc-bfb1-4b23-ae96-de603ddcbe90" providerId="ADAL" clId="{4AD5E795-8F90-F04B-94B0-3DD4CA04D5EE}" dt="2020-03-19T06:02:08.087" v="1534"/>
        <pc:sldMkLst>
          <pc:docMk/>
          <pc:sldMk cId="4157689948" sldId="1979422087"/>
        </pc:sldMkLst>
        <pc:spChg chg="mod">
          <ac:chgData name="Frank Tan (qutan)" userId="1cc8c1fc-bfb1-4b23-ae96-de603ddcbe90" providerId="ADAL" clId="{4AD5E795-8F90-F04B-94B0-3DD4CA04D5EE}" dt="2020-03-18T15:29:03.988" v="1238" actId="20577"/>
          <ac:spMkLst>
            <pc:docMk/>
            <pc:sldMk cId="4157689948" sldId="1979422087"/>
            <ac:spMk id="2" creationId="{4E5DB3DF-C696-D847-B60F-A7F78D792070}"/>
          </ac:spMkLst>
        </pc:spChg>
        <pc:spChg chg="mod">
          <ac:chgData name="Frank Tan (qutan)" userId="1cc8c1fc-bfb1-4b23-ae96-de603ddcbe90" providerId="ADAL" clId="{4AD5E795-8F90-F04B-94B0-3DD4CA04D5EE}" dt="2020-03-18T15:28:28.789" v="1231"/>
          <ac:spMkLst>
            <pc:docMk/>
            <pc:sldMk cId="4157689948" sldId="1979422087"/>
            <ac:spMk id="3" creationId="{777515EF-CAD3-474C-9934-7D0C1F6C635B}"/>
          </ac:spMkLst>
        </pc:spChg>
        <pc:spChg chg="del">
          <ac:chgData name="Frank Tan (qutan)" userId="1cc8c1fc-bfb1-4b23-ae96-de603ddcbe90" providerId="ADAL" clId="{4AD5E795-8F90-F04B-94B0-3DD4CA04D5EE}" dt="2020-03-18T15:32:42.862" v="1258" actId="478"/>
          <ac:spMkLst>
            <pc:docMk/>
            <pc:sldMk cId="4157689948" sldId="1979422087"/>
            <ac:spMk id="4" creationId="{73712BDE-D35B-C746-8991-1CE20EF31206}"/>
          </ac:spMkLst>
        </pc:spChg>
        <pc:spChg chg="mod">
          <ac:chgData name="Frank Tan (qutan)" userId="1cc8c1fc-bfb1-4b23-ae96-de603ddcbe90" providerId="ADAL" clId="{4AD5E795-8F90-F04B-94B0-3DD4CA04D5EE}" dt="2020-03-18T15:30:15.043" v="1243"/>
          <ac:spMkLst>
            <pc:docMk/>
            <pc:sldMk cId="4157689948" sldId="1979422087"/>
            <ac:spMk id="5" creationId="{3CCD6F95-EED7-FE4F-B2E5-CBF62A43F8D0}"/>
          </ac:spMkLst>
        </pc:spChg>
        <pc:spChg chg="add mod">
          <ac:chgData name="Frank Tan (qutan)" userId="1cc8c1fc-bfb1-4b23-ae96-de603ddcbe90" providerId="ADAL" clId="{4AD5E795-8F90-F04B-94B0-3DD4CA04D5EE}" dt="2020-03-18T15:32:45.370" v="1259" actId="1076"/>
          <ac:spMkLst>
            <pc:docMk/>
            <pc:sldMk cId="4157689948" sldId="1979422087"/>
            <ac:spMk id="6" creationId="{AC07B961-3CF6-734A-9E26-3AB1C63C3FE2}"/>
          </ac:spMkLst>
        </pc:spChg>
      </pc:sldChg>
      <pc:sldChg chg="addSp delSp modSp add modTransition">
        <pc:chgData name="Frank Tan (qutan)" userId="1cc8c1fc-bfb1-4b23-ae96-de603ddcbe90" providerId="ADAL" clId="{4AD5E795-8F90-F04B-94B0-3DD4CA04D5EE}" dt="2020-03-19T06:02:08.087" v="1534"/>
        <pc:sldMkLst>
          <pc:docMk/>
          <pc:sldMk cId="4080419148" sldId="1979422088"/>
        </pc:sldMkLst>
        <pc:spChg chg="mod">
          <ac:chgData name="Frank Tan (qutan)" userId="1cc8c1fc-bfb1-4b23-ae96-de603ddcbe90" providerId="ADAL" clId="{4AD5E795-8F90-F04B-94B0-3DD4CA04D5EE}" dt="2020-03-18T15:32:17.733" v="1253" actId="20577"/>
          <ac:spMkLst>
            <pc:docMk/>
            <pc:sldMk cId="4080419148" sldId="1979422088"/>
            <ac:spMk id="2" creationId="{4E5DB3DF-C696-D847-B60F-A7F78D792070}"/>
          </ac:spMkLst>
        </pc:spChg>
        <pc:spChg chg="mod">
          <ac:chgData name="Frank Tan (qutan)" userId="1cc8c1fc-bfb1-4b23-ae96-de603ddcbe90" providerId="ADAL" clId="{4AD5E795-8F90-F04B-94B0-3DD4CA04D5EE}" dt="2020-03-18T15:31:41.814" v="1246"/>
          <ac:spMkLst>
            <pc:docMk/>
            <pc:sldMk cId="4080419148" sldId="1979422088"/>
            <ac:spMk id="3" creationId="{777515EF-CAD3-474C-9934-7D0C1F6C635B}"/>
          </ac:spMkLst>
        </pc:spChg>
        <pc:spChg chg="del">
          <ac:chgData name="Frank Tan (qutan)" userId="1cc8c1fc-bfb1-4b23-ae96-de603ddcbe90" providerId="ADAL" clId="{4AD5E795-8F90-F04B-94B0-3DD4CA04D5EE}" dt="2020-03-18T15:32:59.097" v="1260" actId="478"/>
          <ac:spMkLst>
            <pc:docMk/>
            <pc:sldMk cId="4080419148" sldId="1979422088"/>
            <ac:spMk id="4" creationId="{73712BDE-D35B-C746-8991-1CE20EF31206}"/>
          </ac:spMkLst>
        </pc:spChg>
        <pc:spChg chg="mod">
          <ac:chgData name="Frank Tan (qutan)" userId="1cc8c1fc-bfb1-4b23-ae96-de603ddcbe90" providerId="ADAL" clId="{4AD5E795-8F90-F04B-94B0-3DD4CA04D5EE}" dt="2020-03-18T15:33:08.175" v="1263" actId="1076"/>
          <ac:spMkLst>
            <pc:docMk/>
            <pc:sldMk cId="4080419148" sldId="1979422088"/>
            <ac:spMk id="5" creationId="{3CCD6F95-EED7-FE4F-B2E5-CBF62A43F8D0}"/>
          </ac:spMkLst>
        </pc:spChg>
        <pc:spChg chg="add">
          <ac:chgData name="Frank Tan (qutan)" userId="1cc8c1fc-bfb1-4b23-ae96-de603ddcbe90" providerId="ADAL" clId="{4AD5E795-8F90-F04B-94B0-3DD4CA04D5EE}" dt="2020-03-18T15:32:59.645" v="1261"/>
          <ac:spMkLst>
            <pc:docMk/>
            <pc:sldMk cId="4080419148" sldId="1979422088"/>
            <ac:spMk id="6" creationId="{77328613-F3A4-BA4B-8E0B-2E85D98C29E3}"/>
          </ac:spMkLst>
        </pc:spChg>
      </pc:sldChg>
      <pc:sldChg chg="addSp delSp modSp add modTransition">
        <pc:chgData name="Frank Tan (qutan)" userId="1cc8c1fc-bfb1-4b23-ae96-de603ddcbe90" providerId="ADAL" clId="{4AD5E795-8F90-F04B-94B0-3DD4CA04D5EE}" dt="2020-03-19T06:02:08.087" v="1534"/>
        <pc:sldMkLst>
          <pc:docMk/>
          <pc:sldMk cId="1989111262" sldId="1979422089"/>
        </pc:sldMkLst>
        <pc:spChg chg="del">
          <ac:chgData name="Frank Tan (qutan)" userId="1cc8c1fc-bfb1-4b23-ae96-de603ddcbe90" providerId="ADAL" clId="{4AD5E795-8F90-F04B-94B0-3DD4CA04D5EE}" dt="2020-03-18T15:46:18.699" v="1288" actId="478"/>
          <ac:spMkLst>
            <pc:docMk/>
            <pc:sldMk cId="1989111262" sldId="1979422089"/>
            <ac:spMk id="3" creationId="{00000000-0000-0000-0000-000000000000}"/>
          </ac:spMkLst>
        </pc:spChg>
        <pc:spChg chg="add mod">
          <ac:chgData name="Frank Tan (qutan)" userId="1cc8c1fc-bfb1-4b23-ae96-de603ddcbe90" providerId="ADAL" clId="{4AD5E795-8F90-F04B-94B0-3DD4CA04D5EE}" dt="2020-03-18T16:11:32.361" v="1294" actId="1076"/>
          <ac:spMkLst>
            <pc:docMk/>
            <pc:sldMk cId="1989111262" sldId="1979422089"/>
            <ac:spMk id="6" creationId="{CE5AC3DD-71F5-0042-9F06-2BE1B862260E}"/>
          </ac:spMkLst>
        </pc:spChg>
      </pc:sldChg>
      <pc:sldChg chg="addSp delSp modSp add modTransition">
        <pc:chgData name="Frank Tan (qutan)" userId="1cc8c1fc-bfb1-4b23-ae96-de603ddcbe90" providerId="ADAL" clId="{4AD5E795-8F90-F04B-94B0-3DD4CA04D5EE}" dt="2020-03-19T06:02:08.087" v="1534"/>
        <pc:sldMkLst>
          <pc:docMk/>
          <pc:sldMk cId="2845390144" sldId="1979422090"/>
        </pc:sldMkLst>
        <pc:spChg chg="del mod">
          <ac:chgData name="Frank Tan (qutan)" userId="1cc8c1fc-bfb1-4b23-ae96-de603ddcbe90" providerId="ADAL" clId="{4AD5E795-8F90-F04B-94B0-3DD4CA04D5EE}" dt="2020-03-18T15:43:01.453" v="1271" actId="478"/>
          <ac:spMkLst>
            <pc:docMk/>
            <pc:sldMk cId="2845390144" sldId="1979422090"/>
            <ac:spMk id="3" creationId="{00000000-0000-0000-0000-000000000000}"/>
          </ac:spMkLst>
        </pc:spChg>
        <pc:spChg chg="add mod">
          <ac:chgData name="Frank Tan (qutan)" userId="1cc8c1fc-bfb1-4b23-ae96-de603ddcbe90" providerId="ADAL" clId="{4AD5E795-8F90-F04B-94B0-3DD4CA04D5EE}" dt="2020-03-19T05:29:06.218" v="1515" actId="20577"/>
          <ac:spMkLst>
            <pc:docMk/>
            <pc:sldMk cId="2845390144" sldId="1979422090"/>
            <ac:spMk id="6" creationId="{82903AD9-A585-0F4C-9E5A-26F1FA22FCEE}"/>
          </ac:spMkLst>
        </pc:spChg>
      </pc:sldChg>
      <pc:sldChg chg="addSp modSp add modTransition">
        <pc:chgData name="Frank Tan (qutan)" userId="1cc8c1fc-bfb1-4b23-ae96-de603ddcbe90" providerId="ADAL" clId="{4AD5E795-8F90-F04B-94B0-3DD4CA04D5EE}" dt="2020-03-19T06:02:08.087" v="1534"/>
        <pc:sldMkLst>
          <pc:docMk/>
          <pc:sldMk cId="2514453777" sldId="1979422091"/>
        </pc:sldMkLst>
        <pc:spChg chg="add mod">
          <ac:chgData name="Frank Tan (qutan)" userId="1cc8c1fc-bfb1-4b23-ae96-de603ddcbe90" providerId="ADAL" clId="{4AD5E795-8F90-F04B-94B0-3DD4CA04D5EE}" dt="2020-03-19T06:01:34.642" v="1530" actId="208"/>
          <ac:spMkLst>
            <pc:docMk/>
            <pc:sldMk cId="2514453777" sldId="1979422091"/>
            <ac:spMk id="5" creationId="{5EC37A40-0461-F447-ADE4-7604B1B10313}"/>
          </ac:spMkLst>
        </pc:spChg>
        <pc:spChg chg="add mod">
          <ac:chgData name="Frank Tan (qutan)" userId="1cc8c1fc-bfb1-4b23-ae96-de603ddcbe90" providerId="ADAL" clId="{4AD5E795-8F90-F04B-94B0-3DD4CA04D5EE}" dt="2020-03-19T06:01:57.736" v="1533" actId="14100"/>
          <ac:spMkLst>
            <pc:docMk/>
            <pc:sldMk cId="2514453777" sldId="1979422091"/>
            <ac:spMk id="6" creationId="{7B0A17DE-5155-5D44-9DC5-ABA337C482E7}"/>
          </ac:spMkLst>
        </pc:spChg>
        <pc:picChg chg="add">
          <ac:chgData name="Frank Tan (qutan)" userId="1cc8c1fc-bfb1-4b23-ae96-de603ddcbe90" providerId="ADAL" clId="{4AD5E795-8F90-F04B-94B0-3DD4CA04D5EE}" dt="2020-03-19T06:01:14.300" v="1527"/>
          <ac:picMkLst>
            <pc:docMk/>
            <pc:sldMk cId="2514453777" sldId="1979422091"/>
            <ac:picMk id="4" creationId="{D57AD10A-D006-6943-9D5D-4C72AE67F03F}"/>
          </ac:picMkLst>
        </pc:picChg>
      </pc:sldChg>
      <pc:sldChg chg="add">
        <pc:chgData name="Frank Tan (qutan)" userId="1cc8c1fc-bfb1-4b23-ae96-de603ddcbe90" providerId="ADAL" clId="{4AD5E795-8F90-F04B-94B0-3DD4CA04D5EE}" dt="2020-03-19T06:14:26.927" v="1538"/>
        <pc:sldMkLst>
          <pc:docMk/>
          <pc:sldMk cId="4294362570" sldId="1979422092"/>
        </pc:sldMkLst>
      </pc:sldChg>
      <pc:sldChg chg="add">
        <pc:chgData name="Frank Tan (qutan)" userId="1cc8c1fc-bfb1-4b23-ae96-de603ddcbe90" providerId="ADAL" clId="{4AD5E795-8F90-F04B-94B0-3DD4CA04D5EE}" dt="2020-03-19T07:25:18.714" v="1682"/>
        <pc:sldMkLst>
          <pc:docMk/>
          <pc:sldMk cId="1117168735" sldId="1979422093"/>
        </pc:sldMkLst>
      </pc:sldChg>
      <pc:sldChg chg="addSp modSp add del modTransition">
        <pc:chgData name="Frank Tan (qutan)" userId="1cc8c1fc-bfb1-4b23-ae96-de603ddcbe90" providerId="ADAL" clId="{4AD5E795-8F90-F04B-94B0-3DD4CA04D5EE}" dt="2020-03-19T07:25:15.111" v="1681" actId="2696"/>
        <pc:sldMkLst>
          <pc:docMk/>
          <pc:sldMk cId="1804899211" sldId="1979422093"/>
        </pc:sldMkLst>
        <pc:spChg chg="add mod">
          <ac:chgData name="Frank Tan (qutan)" userId="1cc8c1fc-bfb1-4b23-ae96-de603ddcbe90" providerId="ADAL" clId="{4AD5E795-8F90-F04B-94B0-3DD4CA04D5EE}" dt="2020-03-19T06:39:58.091" v="1568" actId="20577"/>
          <ac:spMkLst>
            <pc:docMk/>
            <pc:sldMk cId="1804899211" sldId="1979422093"/>
            <ac:spMk id="2" creationId="{37FA97A2-5585-DC42-9D65-5B753AE249E2}"/>
          </ac:spMkLst>
        </pc:spChg>
        <pc:spChg chg="add mod">
          <ac:chgData name="Frank Tan (qutan)" userId="1cc8c1fc-bfb1-4b23-ae96-de603ddcbe90" providerId="ADAL" clId="{4AD5E795-8F90-F04B-94B0-3DD4CA04D5EE}" dt="2020-03-19T06:40:45.495" v="1661" actId="20577"/>
          <ac:spMkLst>
            <pc:docMk/>
            <pc:sldMk cId="1804899211" sldId="1979422093"/>
            <ac:spMk id="3" creationId="{F01C4CF1-2A5A-4D4E-8566-D32001D3C0DA}"/>
          </ac:spMkLst>
        </pc:spChg>
      </pc:sldChg>
      <pc:sldMasterChg chg="delSldLayout">
        <pc:chgData name="Frank Tan (qutan)" userId="1cc8c1fc-bfb1-4b23-ae96-de603ddcbe90" providerId="ADAL" clId="{4AD5E795-8F90-F04B-94B0-3DD4CA04D5EE}" dt="2020-03-18T02:06:58.248" v="158" actId="2696"/>
        <pc:sldMasterMkLst>
          <pc:docMk/>
          <pc:sldMasterMk cId="1403481807" sldId="2147483915"/>
        </pc:sldMasterMkLst>
        <pc:sldLayoutChg chg="del">
          <pc:chgData name="Frank Tan (qutan)" userId="1cc8c1fc-bfb1-4b23-ae96-de603ddcbe90" providerId="ADAL" clId="{4AD5E795-8F90-F04B-94B0-3DD4CA04D5EE}" dt="2020-03-18T02:06:58.248" v="158" actId="2696"/>
          <pc:sldLayoutMkLst>
            <pc:docMk/>
            <pc:sldMasterMk cId="1403481807" sldId="2147483915"/>
            <pc:sldLayoutMk cId="3227222335" sldId="2147483767"/>
          </pc:sldLayoutMkLst>
        </pc:sldLayoutChg>
      </pc:sldMasterChg>
    </pc:docChg>
  </pc:docChgLst>
  <pc:docChgLst>
    <pc:chgData name="Frank Tan (qutan)" userId="1cc8c1fc-bfb1-4b23-ae96-de603ddcbe90" providerId="ADAL" clId="{DFBED4D0-B37E-7049-B0AC-994FBC872DD9}"/>
    <pc:docChg chg="undo custSel addSld delSld modSld sldOrd delMainMaster">
      <pc:chgData name="Frank Tan (qutan)" userId="1cc8c1fc-bfb1-4b23-ae96-de603ddcbe90" providerId="ADAL" clId="{DFBED4D0-B37E-7049-B0AC-994FBC872DD9}" dt="2020-04-02T12:45:41.672" v="728"/>
      <pc:docMkLst>
        <pc:docMk/>
      </pc:docMkLst>
      <pc:sldChg chg="modSp">
        <pc:chgData name="Frank Tan (qutan)" userId="1cc8c1fc-bfb1-4b23-ae96-de603ddcbe90" providerId="ADAL" clId="{DFBED4D0-B37E-7049-B0AC-994FBC872DD9}" dt="2020-04-02T02:05:24.018" v="605" actId="20577"/>
        <pc:sldMkLst>
          <pc:docMk/>
          <pc:sldMk cId="2193831592" sldId="257"/>
        </pc:sldMkLst>
        <pc:spChg chg="mod">
          <ac:chgData name="Frank Tan (qutan)" userId="1cc8c1fc-bfb1-4b23-ae96-de603ddcbe90" providerId="ADAL" clId="{DFBED4D0-B37E-7049-B0AC-994FBC872DD9}" dt="2020-04-02T02:05:24.018" v="605" actId="20577"/>
          <ac:spMkLst>
            <pc:docMk/>
            <pc:sldMk cId="2193831592" sldId="257"/>
            <ac:spMk id="5" creationId="{690C8D39-1DA4-1A4F-96EE-E5E97F0772CC}"/>
          </ac:spMkLst>
        </pc:spChg>
      </pc:sldChg>
      <pc:sldChg chg="modSp">
        <pc:chgData name="Frank Tan (qutan)" userId="1cc8c1fc-bfb1-4b23-ae96-de603ddcbe90" providerId="ADAL" clId="{DFBED4D0-B37E-7049-B0AC-994FBC872DD9}" dt="2020-04-01T02:29:58.740" v="140" actId="20577"/>
        <pc:sldMkLst>
          <pc:docMk/>
          <pc:sldMk cId="666991905" sldId="258"/>
        </pc:sldMkLst>
        <pc:spChg chg="mod">
          <ac:chgData name="Frank Tan (qutan)" userId="1cc8c1fc-bfb1-4b23-ae96-de603ddcbe90" providerId="ADAL" clId="{DFBED4D0-B37E-7049-B0AC-994FBC872DD9}" dt="2020-04-01T02:29:58.740" v="140" actId="20577"/>
          <ac:spMkLst>
            <pc:docMk/>
            <pc:sldMk cId="666991905" sldId="258"/>
            <ac:spMk id="6" creationId="{2ECACC77-877A-934F-88DA-C325D964C959}"/>
          </ac:spMkLst>
        </pc:spChg>
      </pc:sldChg>
      <pc:sldChg chg="delSp modSp add modTransition">
        <pc:chgData name="Frank Tan (qutan)" userId="1cc8c1fc-bfb1-4b23-ae96-de603ddcbe90" providerId="ADAL" clId="{DFBED4D0-B37E-7049-B0AC-994FBC872DD9}" dt="2020-04-02T05:31:45.640" v="663"/>
        <pc:sldMkLst>
          <pc:docMk/>
          <pc:sldMk cId="1080038387" sldId="261"/>
        </pc:sldMkLst>
        <pc:spChg chg="mod">
          <ac:chgData name="Frank Tan (qutan)" userId="1cc8c1fc-bfb1-4b23-ae96-de603ddcbe90" providerId="ADAL" clId="{DFBED4D0-B37E-7049-B0AC-994FBC872DD9}" dt="2020-04-01T07:43:51.580" v="234" actId="1076"/>
          <ac:spMkLst>
            <pc:docMk/>
            <pc:sldMk cId="1080038387" sldId="261"/>
            <ac:spMk id="2" creationId="{00000000-0000-0000-0000-000000000000}"/>
          </ac:spMkLst>
        </pc:spChg>
        <pc:spChg chg="del">
          <ac:chgData name="Frank Tan (qutan)" userId="1cc8c1fc-bfb1-4b23-ae96-de603ddcbe90" providerId="ADAL" clId="{DFBED4D0-B37E-7049-B0AC-994FBC872DD9}" dt="2020-04-01T07:43:57.508" v="235" actId="478"/>
          <ac:spMkLst>
            <pc:docMk/>
            <pc:sldMk cId="1080038387" sldId="261"/>
            <ac:spMk id="9" creationId="{00000000-0000-0000-0000-000000000000}"/>
          </ac:spMkLst>
        </pc:spChg>
      </pc:sldChg>
      <pc:sldChg chg="add del">
        <pc:chgData name="Frank Tan (qutan)" userId="1cc8c1fc-bfb1-4b23-ae96-de603ddcbe90" providerId="ADAL" clId="{DFBED4D0-B37E-7049-B0AC-994FBC872DD9}" dt="2020-04-01T07:43:46.903" v="231"/>
        <pc:sldMkLst>
          <pc:docMk/>
          <pc:sldMk cId="4223020542" sldId="261"/>
        </pc:sldMkLst>
      </pc:sldChg>
      <pc:sldChg chg="add del">
        <pc:chgData name="Frank Tan (qutan)" userId="1cc8c1fc-bfb1-4b23-ae96-de603ddcbe90" providerId="ADAL" clId="{DFBED4D0-B37E-7049-B0AC-994FBC872DD9}" dt="2020-04-01T02:30:12.503" v="142"/>
        <pc:sldMkLst>
          <pc:docMk/>
          <pc:sldMk cId="127854813" sldId="262"/>
        </pc:sldMkLst>
      </pc:sldChg>
      <pc:sldChg chg="add del">
        <pc:chgData name="Frank Tan (qutan)" userId="1cc8c1fc-bfb1-4b23-ae96-de603ddcbe90" providerId="ADAL" clId="{DFBED4D0-B37E-7049-B0AC-994FBC872DD9}" dt="2020-04-01T02:30:15.957" v="144"/>
        <pc:sldMkLst>
          <pc:docMk/>
          <pc:sldMk cId="1144425643" sldId="262"/>
        </pc:sldMkLst>
      </pc:sldChg>
      <pc:sldChg chg="del">
        <pc:chgData name="Frank Tan (qutan)" userId="1cc8c1fc-bfb1-4b23-ae96-de603ddcbe90" providerId="ADAL" clId="{DFBED4D0-B37E-7049-B0AC-994FBC872DD9}" dt="2020-04-01T01:41:52.554" v="54" actId="2696"/>
        <pc:sldMkLst>
          <pc:docMk/>
          <pc:sldMk cId="3000221620" sldId="262"/>
        </pc:sldMkLst>
      </pc:sldChg>
      <pc:sldChg chg="add modTransition">
        <pc:chgData name="Frank Tan (qutan)" userId="1cc8c1fc-bfb1-4b23-ae96-de603ddcbe90" providerId="ADAL" clId="{DFBED4D0-B37E-7049-B0AC-994FBC872DD9}" dt="2020-04-02T02:17:14.098" v="608"/>
        <pc:sldMkLst>
          <pc:docMk/>
          <pc:sldMk cId="3063383453" sldId="262"/>
        </pc:sldMkLst>
      </pc:sldChg>
      <pc:sldChg chg="add del">
        <pc:chgData name="Frank Tan (qutan)" userId="1cc8c1fc-bfb1-4b23-ae96-de603ddcbe90" providerId="ADAL" clId="{DFBED4D0-B37E-7049-B0AC-994FBC872DD9}" dt="2020-04-01T02:30:22.352" v="146"/>
        <pc:sldMkLst>
          <pc:docMk/>
          <pc:sldMk cId="3356250205" sldId="262"/>
        </pc:sldMkLst>
      </pc:sldChg>
      <pc:sldChg chg="del">
        <pc:chgData name="Frank Tan (qutan)" userId="1cc8c1fc-bfb1-4b23-ae96-de603ddcbe90" providerId="ADAL" clId="{DFBED4D0-B37E-7049-B0AC-994FBC872DD9}" dt="2020-04-01T01:41:52.612" v="55" actId="2696"/>
        <pc:sldMkLst>
          <pc:docMk/>
          <pc:sldMk cId="1978611209" sldId="263"/>
        </pc:sldMkLst>
      </pc:sldChg>
      <pc:sldChg chg="add">
        <pc:chgData name="Frank Tan (qutan)" userId="1cc8c1fc-bfb1-4b23-ae96-de603ddcbe90" providerId="ADAL" clId="{DFBED4D0-B37E-7049-B0AC-994FBC872DD9}" dt="2020-04-01T02:30:22.492" v="147"/>
        <pc:sldMkLst>
          <pc:docMk/>
          <pc:sldMk cId="3472574739" sldId="263"/>
        </pc:sldMkLst>
      </pc:sldChg>
      <pc:sldChg chg="add del">
        <pc:chgData name="Frank Tan (qutan)" userId="1cc8c1fc-bfb1-4b23-ae96-de603ddcbe90" providerId="ADAL" clId="{DFBED4D0-B37E-7049-B0AC-994FBC872DD9}" dt="2020-04-01T02:30:12.503" v="142"/>
        <pc:sldMkLst>
          <pc:docMk/>
          <pc:sldMk cId="3526296888" sldId="263"/>
        </pc:sldMkLst>
      </pc:sldChg>
      <pc:sldChg chg="add del">
        <pc:chgData name="Frank Tan (qutan)" userId="1cc8c1fc-bfb1-4b23-ae96-de603ddcbe90" providerId="ADAL" clId="{DFBED4D0-B37E-7049-B0AC-994FBC872DD9}" dt="2020-04-01T02:30:22.352" v="146"/>
        <pc:sldMkLst>
          <pc:docMk/>
          <pc:sldMk cId="3699104394" sldId="263"/>
        </pc:sldMkLst>
      </pc:sldChg>
      <pc:sldChg chg="add del">
        <pc:chgData name="Frank Tan (qutan)" userId="1cc8c1fc-bfb1-4b23-ae96-de603ddcbe90" providerId="ADAL" clId="{DFBED4D0-B37E-7049-B0AC-994FBC872DD9}" dt="2020-04-01T02:30:15.957" v="144"/>
        <pc:sldMkLst>
          <pc:docMk/>
          <pc:sldMk cId="4101034116" sldId="263"/>
        </pc:sldMkLst>
      </pc:sldChg>
      <pc:sldChg chg="add del">
        <pc:chgData name="Frank Tan (qutan)" userId="1cc8c1fc-bfb1-4b23-ae96-de603ddcbe90" providerId="ADAL" clId="{DFBED4D0-B37E-7049-B0AC-994FBC872DD9}" dt="2020-04-01T02:30:22.352" v="146"/>
        <pc:sldMkLst>
          <pc:docMk/>
          <pc:sldMk cId="817671852" sldId="264"/>
        </pc:sldMkLst>
      </pc:sldChg>
      <pc:sldChg chg="add modTransition">
        <pc:chgData name="Frank Tan (qutan)" userId="1cc8c1fc-bfb1-4b23-ae96-de603ddcbe90" providerId="ADAL" clId="{DFBED4D0-B37E-7049-B0AC-994FBC872DD9}" dt="2020-04-01T10:25:25.710" v="503"/>
        <pc:sldMkLst>
          <pc:docMk/>
          <pc:sldMk cId="2159664617" sldId="264"/>
        </pc:sldMkLst>
      </pc:sldChg>
      <pc:sldChg chg="add del">
        <pc:chgData name="Frank Tan (qutan)" userId="1cc8c1fc-bfb1-4b23-ae96-de603ddcbe90" providerId="ADAL" clId="{DFBED4D0-B37E-7049-B0AC-994FBC872DD9}" dt="2020-04-01T02:30:15.957" v="144"/>
        <pc:sldMkLst>
          <pc:docMk/>
          <pc:sldMk cId="2441011009" sldId="264"/>
        </pc:sldMkLst>
      </pc:sldChg>
      <pc:sldChg chg="add del">
        <pc:chgData name="Frank Tan (qutan)" userId="1cc8c1fc-bfb1-4b23-ae96-de603ddcbe90" providerId="ADAL" clId="{DFBED4D0-B37E-7049-B0AC-994FBC872DD9}" dt="2020-04-01T02:30:12.503" v="142"/>
        <pc:sldMkLst>
          <pc:docMk/>
          <pc:sldMk cId="3669944059" sldId="264"/>
        </pc:sldMkLst>
      </pc:sldChg>
      <pc:sldChg chg="add del">
        <pc:chgData name="Frank Tan (qutan)" userId="1cc8c1fc-bfb1-4b23-ae96-de603ddcbe90" providerId="ADAL" clId="{DFBED4D0-B37E-7049-B0AC-994FBC872DD9}" dt="2020-04-01T02:34:20.494" v="158"/>
        <pc:sldMkLst>
          <pc:docMk/>
          <pc:sldMk cId="341634597" sldId="265"/>
        </pc:sldMkLst>
      </pc:sldChg>
      <pc:sldChg chg="add">
        <pc:chgData name="Frank Tan (qutan)" userId="1cc8c1fc-bfb1-4b23-ae96-de603ddcbe90" providerId="ADAL" clId="{DFBED4D0-B37E-7049-B0AC-994FBC872DD9}" dt="2020-04-01T02:34:20.813" v="159"/>
        <pc:sldMkLst>
          <pc:docMk/>
          <pc:sldMk cId="2035091274" sldId="265"/>
        </pc:sldMkLst>
      </pc:sldChg>
      <pc:sldChg chg="add del">
        <pc:chgData name="Frank Tan (qutan)" userId="1cc8c1fc-bfb1-4b23-ae96-de603ddcbe90" providerId="ADAL" clId="{DFBED4D0-B37E-7049-B0AC-994FBC872DD9}" dt="2020-04-01T02:30:35.533" v="149"/>
        <pc:sldMkLst>
          <pc:docMk/>
          <pc:sldMk cId="2321368810" sldId="266"/>
        </pc:sldMkLst>
      </pc:sldChg>
      <pc:sldChg chg="add">
        <pc:chgData name="Frank Tan (qutan)" userId="1cc8c1fc-bfb1-4b23-ae96-de603ddcbe90" providerId="ADAL" clId="{DFBED4D0-B37E-7049-B0AC-994FBC872DD9}" dt="2020-04-01T02:30:35.618" v="150"/>
        <pc:sldMkLst>
          <pc:docMk/>
          <pc:sldMk cId="3831699829" sldId="266"/>
        </pc:sldMkLst>
      </pc:sldChg>
      <pc:sldChg chg="add">
        <pc:chgData name="Frank Tan (qutan)" userId="1cc8c1fc-bfb1-4b23-ae96-de603ddcbe90" providerId="ADAL" clId="{DFBED4D0-B37E-7049-B0AC-994FBC872DD9}" dt="2020-04-01T02:30:35.618" v="150"/>
        <pc:sldMkLst>
          <pc:docMk/>
          <pc:sldMk cId="981689752" sldId="267"/>
        </pc:sldMkLst>
      </pc:sldChg>
      <pc:sldChg chg="add del">
        <pc:chgData name="Frank Tan (qutan)" userId="1cc8c1fc-bfb1-4b23-ae96-de603ddcbe90" providerId="ADAL" clId="{DFBED4D0-B37E-7049-B0AC-994FBC872DD9}" dt="2020-04-01T02:30:35.533" v="149"/>
        <pc:sldMkLst>
          <pc:docMk/>
          <pc:sldMk cId="1345616696" sldId="267"/>
        </pc:sldMkLst>
      </pc:sldChg>
      <pc:sldChg chg="add del">
        <pc:chgData name="Frank Tan (qutan)" userId="1cc8c1fc-bfb1-4b23-ae96-de603ddcbe90" providerId="ADAL" clId="{DFBED4D0-B37E-7049-B0AC-994FBC872DD9}" dt="2020-04-01T02:34:20.494" v="158"/>
        <pc:sldMkLst>
          <pc:docMk/>
          <pc:sldMk cId="450887808" sldId="268"/>
        </pc:sldMkLst>
      </pc:sldChg>
      <pc:sldChg chg="add">
        <pc:chgData name="Frank Tan (qutan)" userId="1cc8c1fc-bfb1-4b23-ae96-de603ddcbe90" providerId="ADAL" clId="{DFBED4D0-B37E-7049-B0AC-994FBC872DD9}" dt="2020-04-01T02:34:20.813" v="159"/>
        <pc:sldMkLst>
          <pc:docMk/>
          <pc:sldMk cId="3640820049" sldId="268"/>
        </pc:sldMkLst>
      </pc:sldChg>
      <pc:sldChg chg="add del">
        <pc:chgData name="Frank Tan (qutan)" userId="1cc8c1fc-bfb1-4b23-ae96-de603ddcbe90" providerId="ADAL" clId="{DFBED4D0-B37E-7049-B0AC-994FBC872DD9}" dt="2020-04-01T02:30:53.158" v="152"/>
        <pc:sldMkLst>
          <pc:docMk/>
          <pc:sldMk cId="1846984455" sldId="269"/>
        </pc:sldMkLst>
      </pc:sldChg>
      <pc:sldChg chg="add">
        <pc:chgData name="Frank Tan (qutan)" userId="1cc8c1fc-bfb1-4b23-ae96-de603ddcbe90" providerId="ADAL" clId="{DFBED4D0-B37E-7049-B0AC-994FBC872DD9}" dt="2020-04-01T02:30:53.315" v="153"/>
        <pc:sldMkLst>
          <pc:docMk/>
          <pc:sldMk cId="3858868461" sldId="269"/>
        </pc:sldMkLst>
      </pc:sldChg>
      <pc:sldChg chg="add">
        <pc:chgData name="Frank Tan (qutan)" userId="1cc8c1fc-bfb1-4b23-ae96-de603ddcbe90" providerId="ADAL" clId="{DFBED4D0-B37E-7049-B0AC-994FBC872DD9}" dt="2020-04-01T02:30:53.315" v="153"/>
        <pc:sldMkLst>
          <pc:docMk/>
          <pc:sldMk cId="871700183" sldId="270"/>
        </pc:sldMkLst>
      </pc:sldChg>
      <pc:sldChg chg="add del">
        <pc:chgData name="Frank Tan (qutan)" userId="1cc8c1fc-bfb1-4b23-ae96-de603ddcbe90" providerId="ADAL" clId="{DFBED4D0-B37E-7049-B0AC-994FBC872DD9}" dt="2020-04-01T02:30:53.158" v="152"/>
        <pc:sldMkLst>
          <pc:docMk/>
          <pc:sldMk cId="1730270262" sldId="270"/>
        </pc:sldMkLst>
      </pc:sldChg>
      <pc:sldChg chg="add">
        <pc:chgData name="Frank Tan (qutan)" userId="1cc8c1fc-bfb1-4b23-ae96-de603ddcbe90" providerId="ADAL" clId="{DFBED4D0-B37E-7049-B0AC-994FBC872DD9}" dt="2020-04-01T02:30:53.315" v="153"/>
        <pc:sldMkLst>
          <pc:docMk/>
          <pc:sldMk cId="1642504151" sldId="271"/>
        </pc:sldMkLst>
      </pc:sldChg>
      <pc:sldChg chg="add del">
        <pc:chgData name="Frank Tan (qutan)" userId="1cc8c1fc-bfb1-4b23-ae96-de603ddcbe90" providerId="ADAL" clId="{DFBED4D0-B37E-7049-B0AC-994FBC872DD9}" dt="2020-04-01T02:30:53.158" v="152"/>
        <pc:sldMkLst>
          <pc:docMk/>
          <pc:sldMk cId="1889933010" sldId="271"/>
        </pc:sldMkLst>
      </pc:sldChg>
      <pc:sldChg chg="add">
        <pc:chgData name="Frank Tan (qutan)" userId="1cc8c1fc-bfb1-4b23-ae96-de603ddcbe90" providerId="ADAL" clId="{DFBED4D0-B37E-7049-B0AC-994FBC872DD9}" dt="2020-04-01T02:30:53.315" v="153"/>
        <pc:sldMkLst>
          <pc:docMk/>
          <pc:sldMk cId="292355167" sldId="272"/>
        </pc:sldMkLst>
      </pc:sldChg>
      <pc:sldChg chg="add del">
        <pc:chgData name="Frank Tan (qutan)" userId="1cc8c1fc-bfb1-4b23-ae96-de603ddcbe90" providerId="ADAL" clId="{DFBED4D0-B37E-7049-B0AC-994FBC872DD9}" dt="2020-04-01T02:30:53.158" v="152"/>
        <pc:sldMkLst>
          <pc:docMk/>
          <pc:sldMk cId="2678828726" sldId="272"/>
        </pc:sldMkLst>
      </pc:sldChg>
      <pc:sldChg chg="add">
        <pc:chgData name="Frank Tan (qutan)" userId="1cc8c1fc-bfb1-4b23-ae96-de603ddcbe90" providerId="ADAL" clId="{DFBED4D0-B37E-7049-B0AC-994FBC872DD9}" dt="2020-04-01T02:39:03.197" v="165"/>
        <pc:sldMkLst>
          <pc:docMk/>
          <pc:sldMk cId="3711586891" sldId="273"/>
        </pc:sldMkLst>
      </pc:sldChg>
      <pc:sldChg chg="add del">
        <pc:chgData name="Frank Tan (qutan)" userId="1cc8c1fc-bfb1-4b23-ae96-de603ddcbe90" providerId="ADAL" clId="{DFBED4D0-B37E-7049-B0AC-994FBC872DD9}" dt="2020-04-01T02:39:02.876" v="164"/>
        <pc:sldMkLst>
          <pc:docMk/>
          <pc:sldMk cId="4213073090" sldId="273"/>
        </pc:sldMkLst>
      </pc:sldChg>
      <pc:sldChg chg="addSp delSp modSp">
        <pc:chgData name="Frank Tan (qutan)" userId="1cc8c1fc-bfb1-4b23-ae96-de603ddcbe90" providerId="ADAL" clId="{DFBED4D0-B37E-7049-B0AC-994FBC872DD9}" dt="2020-04-02T12:45:27.293" v="727"/>
        <pc:sldMkLst>
          <pc:docMk/>
          <pc:sldMk cId="2703209274" sldId="274"/>
        </pc:sldMkLst>
        <pc:spChg chg="del mod">
          <ac:chgData name="Frank Tan (qutan)" userId="1cc8c1fc-bfb1-4b23-ae96-de603ddcbe90" providerId="ADAL" clId="{DFBED4D0-B37E-7049-B0AC-994FBC872DD9}" dt="2020-04-01T10:39:33.370" v="582" actId="478"/>
          <ac:spMkLst>
            <pc:docMk/>
            <pc:sldMk cId="2703209274" sldId="274"/>
            <ac:spMk id="2" creationId="{00000000-0000-0000-0000-000000000000}"/>
          </ac:spMkLst>
        </pc:spChg>
        <pc:spChg chg="mod">
          <ac:chgData name="Frank Tan (qutan)" userId="1cc8c1fc-bfb1-4b23-ae96-de603ddcbe90" providerId="ADAL" clId="{DFBED4D0-B37E-7049-B0AC-994FBC872DD9}" dt="2020-04-01T10:39:30.651" v="581" actId="1076"/>
          <ac:spMkLst>
            <pc:docMk/>
            <pc:sldMk cId="2703209274" sldId="274"/>
            <ac:spMk id="4" creationId="{00000000-0000-0000-0000-000000000000}"/>
          </ac:spMkLst>
        </pc:spChg>
        <pc:spChg chg="del">
          <ac:chgData name="Frank Tan (qutan)" userId="1cc8c1fc-bfb1-4b23-ae96-de603ddcbe90" providerId="ADAL" clId="{DFBED4D0-B37E-7049-B0AC-994FBC872DD9}" dt="2020-04-01T10:39:25.651" v="580" actId="478"/>
          <ac:spMkLst>
            <pc:docMk/>
            <pc:sldMk cId="2703209274" sldId="274"/>
            <ac:spMk id="5" creationId="{00000000-0000-0000-0000-000000000000}"/>
          </ac:spMkLst>
        </pc:spChg>
        <pc:spChg chg="add">
          <ac:chgData name="Frank Tan (qutan)" userId="1cc8c1fc-bfb1-4b23-ae96-de603ddcbe90" providerId="ADAL" clId="{DFBED4D0-B37E-7049-B0AC-994FBC872DD9}" dt="2020-04-02T12:45:27.293" v="727"/>
          <ac:spMkLst>
            <pc:docMk/>
            <pc:sldMk cId="2703209274" sldId="274"/>
            <ac:spMk id="5" creationId="{3318133F-5A69-AE43-B515-92340E02F930}"/>
          </ac:spMkLst>
        </pc:spChg>
        <pc:spChg chg="mod">
          <ac:chgData name="Frank Tan (qutan)" userId="1cc8c1fc-bfb1-4b23-ae96-de603ddcbe90" providerId="ADAL" clId="{DFBED4D0-B37E-7049-B0AC-994FBC872DD9}" dt="2020-04-01T10:39:30.651" v="581" actId="1076"/>
          <ac:spMkLst>
            <pc:docMk/>
            <pc:sldMk cId="2703209274" sldId="274"/>
            <ac:spMk id="6" creationId="{6DFBF00C-4ECF-1248-84F2-0D8BC21D4FC5}"/>
          </ac:spMkLst>
        </pc:spChg>
      </pc:sldChg>
      <pc:sldChg chg="add modTransition">
        <pc:chgData name="Frank Tan (qutan)" userId="1cc8c1fc-bfb1-4b23-ae96-de603ddcbe90" providerId="ADAL" clId="{DFBED4D0-B37E-7049-B0AC-994FBC872DD9}" dt="2020-04-02T03:32:52.894" v="612"/>
        <pc:sldMkLst>
          <pc:docMk/>
          <pc:sldMk cId="509963537" sldId="275"/>
        </pc:sldMkLst>
      </pc:sldChg>
      <pc:sldChg chg="del">
        <pc:chgData name="Frank Tan (qutan)" userId="1cc8c1fc-bfb1-4b23-ae96-de603ddcbe90" providerId="ADAL" clId="{DFBED4D0-B37E-7049-B0AC-994FBC872DD9}" dt="2020-04-01T01:41:53.114" v="75" actId="2696"/>
        <pc:sldMkLst>
          <pc:docMk/>
          <pc:sldMk cId="1589766982" sldId="275"/>
        </pc:sldMkLst>
      </pc:sldChg>
      <pc:sldChg chg="add del">
        <pc:chgData name="Frank Tan (qutan)" userId="1cc8c1fc-bfb1-4b23-ae96-de603ddcbe90" providerId="ADAL" clId="{DFBED4D0-B37E-7049-B0AC-994FBC872DD9}" dt="2020-04-01T02:39:02.876" v="164"/>
        <pc:sldMkLst>
          <pc:docMk/>
          <pc:sldMk cId="2834713967" sldId="275"/>
        </pc:sldMkLst>
      </pc:sldChg>
      <pc:sldChg chg="add del">
        <pc:chgData name="Frank Tan (qutan)" userId="1cc8c1fc-bfb1-4b23-ae96-de603ddcbe90" providerId="ADAL" clId="{DFBED4D0-B37E-7049-B0AC-994FBC872DD9}" dt="2020-04-02T07:07:53.428" v="672"/>
        <pc:sldMkLst>
          <pc:docMk/>
          <pc:sldMk cId="346371252" sldId="278"/>
        </pc:sldMkLst>
      </pc:sldChg>
      <pc:sldChg chg="delSp modSp add del">
        <pc:chgData name="Frank Tan (qutan)" userId="1cc8c1fc-bfb1-4b23-ae96-de603ddcbe90" providerId="ADAL" clId="{DFBED4D0-B37E-7049-B0AC-994FBC872DD9}" dt="2020-04-02T07:08:15.843" v="687" actId="2696"/>
        <pc:sldMkLst>
          <pc:docMk/>
          <pc:sldMk cId="3448639926" sldId="278"/>
        </pc:sldMkLst>
        <pc:spChg chg="del mod">
          <ac:chgData name="Frank Tan (qutan)" userId="1cc8c1fc-bfb1-4b23-ae96-de603ddcbe90" providerId="ADAL" clId="{DFBED4D0-B37E-7049-B0AC-994FBC872DD9}" dt="2020-04-02T07:08:11.799" v="686"/>
          <ac:spMkLst>
            <pc:docMk/>
            <pc:sldMk cId="3448639926" sldId="278"/>
            <ac:spMk id="3" creationId="{00000000-0000-0000-0000-000000000000}"/>
          </ac:spMkLst>
        </pc:spChg>
      </pc:sldChg>
      <pc:sldChg chg="add del">
        <pc:chgData name="Frank Tan (qutan)" userId="1cc8c1fc-bfb1-4b23-ae96-de603ddcbe90" providerId="ADAL" clId="{DFBED4D0-B37E-7049-B0AC-994FBC872DD9}" dt="2020-04-01T02:39:20.552" v="167"/>
        <pc:sldMkLst>
          <pc:docMk/>
          <pc:sldMk cId="3554744261" sldId="278"/>
        </pc:sldMkLst>
      </pc:sldChg>
      <pc:sldChg chg="delSp add del">
        <pc:chgData name="Frank Tan (qutan)" userId="1cc8c1fc-bfb1-4b23-ae96-de603ddcbe90" providerId="ADAL" clId="{DFBED4D0-B37E-7049-B0AC-994FBC872DD9}" dt="2020-04-02T07:07:45.256" v="670" actId="2696"/>
        <pc:sldMkLst>
          <pc:docMk/>
          <pc:sldMk cId="4291673654" sldId="278"/>
        </pc:sldMkLst>
        <pc:spChg chg="del">
          <ac:chgData name="Frank Tan (qutan)" userId="1cc8c1fc-bfb1-4b23-ae96-de603ddcbe90" providerId="ADAL" clId="{DFBED4D0-B37E-7049-B0AC-994FBC872DD9}" dt="2020-04-02T03:30:11.515" v="611" actId="478"/>
          <ac:spMkLst>
            <pc:docMk/>
            <pc:sldMk cId="4291673654" sldId="278"/>
            <ac:spMk id="6" creationId="{00000000-0000-0000-0000-000000000000}"/>
          </ac:spMkLst>
        </pc:spChg>
      </pc:sldChg>
      <pc:sldChg chg="delSp add modTransition">
        <pc:chgData name="Frank Tan (qutan)" userId="1cc8c1fc-bfb1-4b23-ae96-de603ddcbe90" providerId="ADAL" clId="{DFBED4D0-B37E-7049-B0AC-994FBC872DD9}" dt="2020-04-02T07:07:24.589" v="669"/>
        <pc:sldMkLst>
          <pc:docMk/>
          <pc:sldMk cId="702970407" sldId="279"/>
        </pc:sldMkLst>
        <pc:spChg chg="del">
          <ac:chgData name="Frank Tan (qutan)" userId="1cc8c1fc-bfb1-4b23-ae96-de603ddcbe90" providerId="ADAL" clId="{DFBED4D0-B37E-7049-B0AC-994FBC872DD9}" dt="2020-04-02T02:25:46.871" v="609" actId="478"/>
          <ac:spMkLst>
            <pc:docMk/>
            <pc:sldMk cId="702970407" sldId="279"/>
            <ac:spMk id="7" creationId="{00000000-0000-0000-0000-000000000000}"/>
          </ac:spMkLst>
        </pc:spChg>
      </pc:sldChg>
      <pc:sldChg chg="add del">
        <pc:chgData name="Frank Tan (qutan)" userId="1cc8c1fc-bfb1-4b23-ae96-de603ddcbe90" providerId="ADAL" clId="{DFBED4D0-B37E-7049-B0AC-994FBC872DD9}" dt="2020-04-01T02:39:20.552" v="167"/>
        <pc:sldMkLst>
          <pc:docMk/>
          <pc:sldMk cId="1592836906" sldId="279"/>
        </pc:sldMkLst>
      </pc:sldChg>
      <pc:sldChg chg="add del">
        <pc:chgData name="Frank Tan (qutan)" userId="1cc8c1fc-bfb1-4b23-ae96-de603ddcbe90" providerId="ADAL" clId="{DFBED4D0-B37E-7049-B0AC-994FBC872DD9}" dt="2020-04-01T02:39:20.552" v="167"/>
        <pc:sldMkLst>
          <pc:docMk/>
          <pc:sldMk cId="1631398137" sldId="280"/>
        </pc:sldMkLst>
      </pc:sldChg>
      <pc:sldChg chg="delSp add modTransition">
        <pc:chgData name="Frank Tan (qutan)" userId="1cc8c1fc-bfb1-4b23-ae96-de603ddcbe90" providerId="ADAL" clId="{DFBED4D0-B37E-7049-B0AC-994FBC872DD9}" dt="2020-04-02T03:43:45.446" v="647"/>
        <pc:sldMkLst>
          <pc:docMk/>
          <pc:sldMk cId="1842020379" sldId="280"/>
        </pc:sldMkLst>
        <pc:spChg chg="del">
          <ac:chgData name="Frank Tan (qutan)" userId="1cc8c1fc-bfb1-4b23-ae96-de603ddcbe90" providerId="ADAL" clId="{DFBED4D0-B37E-7049-B0AC-994FBC872DD9}" dt="2020-04-02T02:25:53.498" v="610" actId="478"/>
          <ac:spMkLst>
            <pc:docMk/>
            <pc:sldMk cId="1842020379" sldId="280"/>
            <ac:spMk id="7" creationId="{00000000-0000-0000-0000-000000000000}"/>
          </ac:spMkLst>
        </pc:spChg>
      </pc:sldChg>
      <pc:sldChg chg="add del">
        <pc:chgData name="Frank Tan (qutan)" userId="1cc8c1fc-bfb1-4b23-ae96-de603ddcbe90" providerId="ADAL" clId="{DFBED4D0-B37E-7049-B0AC-994FBC872DD9}" dt="2020-04-01T02:39:20.552" v="167"/>
        <pc:sldMkLst>
          <pc:docMk/>
          <pc:sldMk cId="977333735" sldId="281"/>
        </pc:sldMkLst>
      </pc:sldChg>
      <pc:sldChg chg="add modTransition">
        <pc:chgData name="Frank Tan (qutan)" userId="1cc8c1fc-bfb1-4b23-ae96-de603ddcbe90" providerId="ADAL" clId="{DFBED4D0-B37E-7049-B0AC-994FBC872DD9}" dt="2020-04-02T03:43:31.829" v="646"/>
        <pc:sldMkLst>
          <pc:docMk/>
          <pc:sldMk cId="1972893606" sldId="281"/>
        </pc:sldMkLst>
      </pc:sldChg>
      <pc:sldChg chg="del">
        <pc:chgData name="Frank Tan (qutan)" userId="1cc8c1fc-bfb1-4b23-ae96-de603ddcbe90" providerId="ADAL" clId="{DFBED4D0-B37E-7049-B0AC-994FBC872DD9}" dt="2020-04-01T01:41:53.189" v="77" actId="2696"/>
        <pc:sldMkLst>
          <pc:docMk/>
          <pc:sldMk cId="3257333578" sldId="283"/>
        </pc:sldMkLst>
      </pc:sldChg>
      <pc:sldChg chg="del">
        <pc:chgData name="Frank Tan (qutan)" userId="1cc8c1fc-bfb1-4b23-ae96-de603ddcbe90" providerId="ADAL" clId="{DFBED4D0-B37E-7049-B0AC-994FBC872DD9}" dt="2020-04-01T01:41:53.257" v="78" actId="2696"/>
        <pc:sldMkLst>
          <pc:docMk/>
          <pc:sldMk cId="1505890259" sldId="284"/>
        </pc:sldMkLst>
      </pc:sldChg>
      <pc:sldChg chg="del">
        <pc:chgData name="Frank Tan (qutan)" userId="1cc8c1fc-bfb1-4b23-ae96-de603ddcbe90" providerId="ADAL" clId="{DFBED4D0-B37E-7049-B0AC-994FBC872DD9}" dt="2020-04-01T01:41:53.301" v="79" actId="2696"/>
        <pc:sldMkLst>
          <pc:docMk/>
          <pc:sldMk cId="1309117720" sldId="285"/>
        </pc:sldMkLst>
      </pc:sldChg>
      <pc:sldChg chg="add del">
        <pc:chgData name="Frank Tan (qutan)" userId="1cc8c1fc-bfb1-4b23-ae96-de603ddcbe90" providerId="ADAL" clId="{DFBED4D0-B37E-7049-B0AC-994FBC872DD9}" dt="2020-04-01T07:58:32.730" v="248"/>
        <pc:sldMkLst>
          <pc:docMk/>
          <pc:sldMk cId="2739159876" sldId="285"/>
        </pc:sldMkLst>
      </pc:sldChg>
      <pc:sldChg chg="add modTransition">
        <pc:chgData name="Frank Tan (qutan)" userId="1cc8c1fc-bfb1-4b23-ae96-de603ddcbe90" providerId="ADAL" clId="{DFBED4D0-B37E-7049-B0AC-994FBC872DD9}" dt="2020-04-01T08:01:59.035" v="265"/>
        <pc:sldMkLst>
          <pc:docMk/>
          <pc:sldMk cId="3402914608" sldId="285"/>
        </pc:sldMkLst>
      </pc:sldChg>
      <pc:sldChg chg="del">
        <pc:chgData name="Frank Tan (qutan)" userId="1cc8c1fc-bfb1-4b23-ae96-de603ddcbe90" providerId="ADAL" clId="{DFBED4D0-B37E-7049-B0AC-994FBC872DD9}" dt="2020-04-01T01:41:53.426" v="82" actId="2696"/>
        <pc:sldMkLst>
          <pc:docMk/>
          <pc:sldMk cId="1596752482" sldId="286"/>
        </pc:sldMkLst>
      </pc:sldChg>
      <pc:sldChg chg="del">
        <pc:chgData name="Frank Tan (qutan)" userId="1cc8c1fc-bfb1-4b23-ae96-de603ddcbe90" providerId="ADAL" clId="{DFBED4D0-B37E-7049-B0AC-994FBC872DD9}" dt="2020-04-01T01:41:53.340" v="80" actId="2696"/>
        <pc:sldMkLst>
          <pc:docMk/>
          <pc:sldMk cId="3731962347" sldId="287"/>
        </pc:sldMkLst>
      </pc:sldChg>
      <pc:sldChg chg="del">
        <pc:chgData name="Frank Tan (qutan)" userId="1cc8c1fc-bfb1-4b23-ae96-de603ddcbe90" providerId="ADAL" clId="{DFBED4D0-B37E-7049-B0AC-994FBC872DD9}" dt="2020-04-01T01:41:53.507" v="84" actId="2696"/>
        <pc:sldMkLst>
          <pc:docMk/>
          <pc:sldMk cId="218007157" sldId="289"/>
        </pc:sldMkLst>
      </pc:sldChg>
      <pc:sldChg chg="del">
        <pc:chgData name="Frank Tan (qutan)" userId="1cc8c1fc-bfb1-4b23-ae96-de603ddcbe90" providerId="ADAL" clId="{DFBED4D0-B37E-7049-B0AC-994FBC872DD9}" dt="2020-04-01T01:41:53.561" v="85" actId="2696"/>
        <pc:sldMkLst>
          <pc:docMk/>
          <pc:sldMk cId="1000457186" sldId="290"/>
        </pc:sldMkLst>
      </pc:sldChg>
      <pc:sldChg chg="del">
        <pc:chgData name="Frank Tan (qutan)" userId="1cc8c1fc-bfb1-4b23-ae96-de603ddcbe90" providerId="ADAL" clId="{DFBED4D0-B37E-7049-B0AC-994FBC872DD9}" dt="2020-04-01T01:41:53.682" v="88" actId="2696"/>
        <pc:sldMkLst>
          <pc:docMk/>
          <pc:sldMk cId="761011037" sldId="295"/>
        </pc:sldMkLst>
      </pc:sldChg>
      <pc:sldChg chg="del">
        <pc:chgData name="Frank Tan (qutan)" userId="1cc8c1fc-bfb1-4b23-ae96-de603ddcbe90" providerId="ADAL" clId="{DFBED4D0-B37E-7049-B0AC-994FBC872DD9}" dt="2020-04-01T01:41:53.722" v="89" actId="2696"/>
        <pc:sldMkLst>
          <pc:docMk/>
          <pc:sldMk cId="4243752141" sldId="296"/>
        </pc:sldMkLst>
      </pc:sldChg>
      <pc:sldChg chg="del">
        <pc:chgData name="Frank Tan (qutan)" userId="1cc8c1fc-bfb1-4b23-ae96-de603ddcbe90" providerId="ADAL" clId="{DFBED4D0-B37E-7049-B0AC-994FBC872DD9}" dt="2020-04-01T01:41:53.899" v="95" actId="2696"/>
        <pc:sldMkLst>
          <pc:docMk/>
          <pc:sldMk cId="2058331894" sldId="297"/>
        </pc:sldMkLst>
      </pc:sldChg>
      <pc:sldChg chg="del">
        <pc:chgData name="Frank Tan (qutan)" userId="1cc8c1fc-bfb1-4b23-ae96-de603ddcbe90" providerId="ADAL" clId="{DFBED4D0-B37E-7049-B0AC-994FBC872DD9}" dt="2020-04-01T01:41:53.910" v="96" actId="2696"/>
        <pc:sldMkLst>
          <pc:docMk/>
          <pc:sldMk cId="3688182427" sldId="299"/>
        </pc:sldMkLst>
      </pc:sldChg>
      <pc:sldChg chg="del">
        <pc:chgData name="Frank Tan (qutan)" userId="1cc8c1fc-bfb1-4b23-ae96-de603ddcbe90" providerId="ADAL" clId="{DFBED4D0-B37E-7049-B0AC-994FBC872DD9}" dt="2020-04-01T01:41:53.574" v="86" actId="2696"/>
        <pc:sldMkLst>
          <pc:docMk/>
          <pc:sldMk cId="105327768" sldId="300"/>
        </pc:sldMkLst>
      </pc:sldChg>
      <pc:sldChg chg="del">
        <pc:chgData name="Frank Tan (qutan)" userId="1cc8c1fc-bfb1-4b23-ae96-de603ddcbe90" providerId="ADAL" clId="{DFBED4D0-B37E-7049-B0AC-994FBC872DD9}" dt="2020-04-01T01:41:53.394" v="81" actId="2696"/>
        <pc:sldMkLst>
          <pc:docMk/>
          <pc:sldMk cId="905663445" sldId="302"/>
        </pc:sldMkLst>
      </pc:sldChg>
      <pc:sldChg chg="del">
        <pc:chgData name="Frank Tan (qutan)" userId="1cc8c1fc-bfb1-4b23-ae96-de603ddcbe90" providerId="ADAL" clId="{DFBED4D0-B37E-7049-B0AC-994FBC872DD9}" dt="2020-04-01T01:41:54.344" v="115" actId="2696"/>
        <pc:sldMkLst>
          <pc:docMk/>
          <pc:sldMk cId="1230716199" sldId="304"/>
        </pc:sldMkLst>
      </pc:sldChg>
      <pc:sldChg chg="del">
        <pc:chgData name="Frank Tan (qutan)" userId="1cc8c1fc-bfb1-4b23-ae96-de603ddcbe90" providerId="ADAL" clId="{DFBED4D0-B37E-7049-B0AC-994FBC872DD9}" dt="2020-04-01T01:41:54.468" v="119" actId="2696"/>
        <pc:sldMkLst>
          <pc:docMk/>
          <pc:sldMk cId="4050104515" sldId="305"/>
        </pc:sldMkLst>
      </pc:sldChg>
      <pc:sldChg chg="del">
        <pc:chgData name="Frank Tan (qutan)" userId="1cc8c1fc-bfb1-4b23-ae96-de603ddcbe90" providerId="ADAL" clId="{DFBED4D0-B37E-7049-B0AC-994FBC872DD9}" dt="2020-04-01T01:41:54.544" v="121" actId="2696"/>
        <pc:sldMkLst>
          <pc:docMk/>
          <pc:sldMk cId="2812010654" sldId="306"/>
        </pc:sldMkLst>
      </pc:sldChg>
      <pc:sldChg chg="del">
        <pc:chgData name="Frank Tan (qutan)" userId="1cc8c1fc-bfb1-4b23-ae96-de603ddcbe90" providerId="ADAL" clId="{DFBED4D0-B37E-7049-B0AC-994FBC872DD9}" dt="2020-04-01T01:41:54.529" v="120" actId="2696"/>
        <pc:sldMkLst>
          <pc:docMk/>
          <pc:sldMk cId="782504548" sldId="310"/>
        </pc:sldMkLst>
      </pc:sldChg>
      <pc:sldChg chg="del">
        <pc:chgData name="Frank Tan (qutan)" userId="1cc8c1fc-bfb1-4b23-ae96-de603ddcbe90" providerId="ADAL" clId="{DFBED4D0-B37E-7049-B0AC-994FBC872DD9}" dt="2020-04-01T01:41:53.471" v="83" actId="2696"/>
        <pc:sldMkLst>
          <pc:docMk/>
          <pc:sldMk cId="2196624081" sldId="317"/>
        </pc:sldMkLst>
      </pc:sldChg>
      <pc:sldChg chg="del">
        <pc:chgData name="Frank Tan (qutan)" userId="1cc8c1fc-bfb1-4b23-ae96-de603ddcbe90" providerId="ADAL" clId="{DFBED4D0-B37E-7049-B0AC-994FBC872DD9}" dt="2020-04-01T01:41:53.801" v="91" actId="2696"/>
        <pc:sldMkLst>
          <pc:docMk/>
          <pc:sldMk cId="1956338794" sldId="319"/>
        </pc:sldMkLst>
      </pc:sldChg>
      <pc:sldChg chg="del">
        <pc:chgData name="Frank Tan (qutan)" userId="1cc8c1fc-bfb1-4b23-ae96-de603ddcbe90" providerId="ADAL" clId="{DFBED4D0-B37E-7049-B0AC-994FBC872DD9}" dt="2020-04-01T01:41:53.850" v="93" actId="2696"/>
        <pc:sldMkLst>
          <pc:docMk/>
          <pc:sldMk cId="308613119" sldId="320"/>
        </pc:sldMkLst>
      </pc:sldChg>
      <pc:sldChg chg="del">
        <pc:chgData name="Frank Tan (qutan)" userId="1cc8c1fc-bfb1-4b23-ae96-de603ddcbe90" providerId="ADAL" clId="{DFBED4D0-B37E-7049-B0AC-994FBC872DD9}" dt="2020-04-01T01:41:53.872" v="94" actId="2696"/>
        <pc:sldMkLst>
          <pc:docMk/>
          <pc:sldMk cId="3133168735" sldId="322"/>
        </pc:sldMkLst>
      </pc:sldChg>
      <pc:sldChg chg="del">
        <pc:chgData name="Frank Tan (qutan)" userId="1cc8c1fc-bfb1-4b23-ae96-de603ddcbe90" providerId="ADAL" clId="{DFBED4D0-B37E-7049-B0AC-994FBC872DD9}" dt="2020-04-01T01:41:54.385" v="116" actId="2696"/>
        <pc:sldMkLst>
          <pc:docMk/>
          <pc:sldMk cId="3790179044" sldId="328"/>
        </pc:sldMkLst>
      </pc:sldChg>
      <pc:sldChg chg="del">
        <pc:chgData name="Frank Tan (qutan)" userId="1cc8c1fc-bfb1-4b23-ae96-de603ddcbe90" providerId="ADAL" clId="{DFBED4D0-B37E-7049-B0AC-994FBC872DD9}" dt="2020-04-01T01:41:54.558" v="123" actId="2696"/>
        <pc:sldMkLst>
          <pc:docMk/>
          <pc:sldMk cId="2043890007" sldId="329"/>
        </pc:sldMkLst>
      </pc:sldChg>
      <pc:sldChg chg="del">
        <pc:chgData name="Frank Tan (qutan)" userId="1cc8c1fc-bfb1-4b23-ae96-de603ddcbe90" providerId="ADAL" clId="{DFBED4D0-B37E-7049-B0AC-994FBC872DD9}" dt="2020-04-01T01:41:53.129" v="76" actId="2696"/>
        <pc:sldMkLst>
          <pc:docMk/>
          <pc:sldMk cId="2991801366" sldId="332"/>
        </pc:sldMkLst>
      </pc:sldChg>
      <pc:sldChg chg="del">
        <pc:chgData name="Frank Tan (qutan)" userId="1cc8c1fc-bfb1-4b23-ae96-de603ddcbe90" providerId="ADAL" clId="{DFBED4D0-B37E-7049-B0AC-994FBC872DD9}" dt="2020-04-01T01:41:53.767" v="90" actId="2696"/>
        <pc:sldMkLst>
          <pc:docMk/>
          <pc:sldMk cId="1844222286" sldId="333"/>
        </pc:sldMkLst>
      </pc:sldChg>
      <pc:sldChg chg="del">
        <pc:chgData name="Frank Tan (qutan)" userId="1cc8c1fc-bfb1-4b23-ae96-de603ddcbe90" providerId="ADAL" clId="{DFBED4D0-B37E-7049-B0AC-994FBC872DD9}" dt="2020-04-01T01:41:53.626" v="87" actId="2696"/>
        <pc:sldMkLst>
          <pc:docMk/>
          <pc:sldMk cId="70033577" sldId="334"/>
        </pc:sldMkLst>
      </pc:sldChg>
      <pc:sldChg chg="del">
        <pc:chgData name="Frank Tan (qutan)" userId="1cc8c1fc-bfb1-4b23-ae96-de603ddcbe90" providerId="ADAL" clId="{DFBED4D0-B37E-7049-B0AC-994FBC872DD9}" dt="2020-04-01T01:41:54.444" v="118" actId="2696"/>
        <pc:sldMkLst>
          <pc:docMk/>
          <pc:sldMk cId="1297275759" sldId="337"/>
        </pc:sldMkLst>
      </pc:sldChg>
      <pc:sldChg chg="modSp add modTransition">
        <pc:chgData name="Frank Tan (qutan)" userId="1cc8c1fc-bfb1-4b23-ae96-de603ddcbe90" providerId="ADAL" clId="{DFBED4D0-B37E-7049-B0AC-994FBC872DD9}" dt="2020-04-02T07:03:06.697" v="668" actId="14100"/>
        <pc:sldMkLst>
          <pc:docMk/>
          <pc:sldMk cId="264182075" sldId="454"/>
        </pc:sldMkLst>
        <pc:spChg chg="mod">
          <ac:chgData name="Frank Tan (qutan)" userId="1cc8c1fc-bfb1-4b23-ae96-de603ddcbe90" providerId="ADAL" clId="{DFBED4D0-B37E-7049-B0AC-994FBC872DD9}" dt="2020-04-02T07:03:06.697" v="668" actId="14100"/>
          <ac:spMkLst>
            <pc:docMk/>
            <pc:sldMk cId="264182075" sldId="454"/>
            <ac:spMk id="3" creationId="{00000000-0000-0000-0000-000000000000}"/>
          </ac:spMkLst>
        </pc:spChg>
      </pc:sldChg>
      <pc:sldChg chg="add del">
        <pc:chgData name="Frank Tan (qutan)" userId="1cc8c1fc-bfb1-4b23-ae96-de603ddcbe90" providerId="ADAL" clId="{DFBED4D0-B37E-7049-B0AC-994FBC872DD9}" dt="2020-04-01T08:00:45.746" v="252"/>
        <pc:sldMkLst>
          <pc:docMk/>
          <pc:sldMk cId="1606044341" sldId="454"/>
        </pc:sldMkLst>
      </pc:sldChg>
      <pc:sldChg chg="addSp delSp modSp add">
        <pc:chgData name="Frank Tan (qutan)" userId="1cc8c1fc-bfb1-4b23-ae96-de603ddcbe90" providerId="ADAL" clId="{DFBED4D0-B37E-7049-B0AC-994FBC872DD9}" dt="2020-04-01T08:18:05.826" v="322" actId="20577"/>
        <pc:sldMkLst>
          <pc:docMk/>
          <pc:sldMk cId="2208329967" sldId="466"/>
        </pc:sldMkLst>
        <pc:spChg chg="del">
          <ac:chgData name="Frank Tan (qutan)" userId="1cc8c1fc-bfb1-4b23-ae96-de603ddcbe90" providerId="ADAL" clId="{DFBED4D0-B37E-7049-B0AC-994FBC872DD9}" dt="2020-04-01T08:15:39.510" v="297" actId="478"/>
          <ac:spMkLst>
            <pc:docMk/>
            <pc:sldMk cId="2208329967" sldId="466"/>
            <ac:spMk id="10" creationId="{00000000-0000-0000-0000-000000000000}"/>
          </ac:spMkLst>
        </pc:spChg>
        <pc:spChg chg="del">
          <ac:chgData name="Frank Tan (qutan)" userId="1cc8c1fc-bfb1-4b23-ae96-de603ddcbe90" providerId="ADAL" clId="{DFBED4D0-B37E-7049-B0AC-994FBC872DD9}" dt="2020-04-01T08:15:37.820" v="296" actId="478"/>
          <ac:spMkLst>
            <pc:docMk/>
            <pc:sldMk cId="2208329967" sldId="466"/>
            <ac:spMk id="12" creationId="{00000000-0000-0000-0000-000000000000}"/>
          </ac:spMkLst>
        </pc:spChg>
        <pc:spChg chg="mod">
          <ac:chgData name="Frank Tan (qutan)" userId="1cc8c1fc-bfb1-4b23-ae96-de603ddcbe90" providerId="ADAL" clId="{DFBED4D0-B37E-7049-B0AC-994FBC872DD9}" dt="2020-04-01T08:18:05.826" v="322" actId="20577"/>
          <ac:spMkLst>
            <pc:docMk/>
            <pc:sldMk cId="2208329967" sldId="466"/>
            <ac:spMk id="28" creationId="{00000000-0000-0000-0000-000000000000}"/>
          </ac:spMkLst>
        </pc:spChg>
        <pc:spChg chg="del">
          <ac:chgData name="Frank Tan (qutan)" userId="1cc8c1fc-bfb1-4b23-ae96-de603ddcbe90" providerId="ADAL" clId="{DFBED4D0-B37E-7049-B0AC-994FBC872DD9}" dt="2020-04-01T08:15:48.872" v="298" actId="478"/>
          <ac:spMkLst>
            <pc:docMk/>
            <pc:sldMk cId="2208329967" sldId="466"/>
            <ac:spMk id="71" creationId="{00000000-0000-0000-0000-000000000000}"/>
          </ac:spMkLst>
        </pc:spChg>
        <pc:spChg chg="add mod">
          <ac:chgData name="Frank Tan (qutan)" userId="1cc8c1fc-bfb1-4b23-ae96-de603ddcbe90" providerId="ADAL" clId="{DFBED4D0-B37E-7049-B0AC-994FBC872DD9}" dt="2020-04-01T08:17:52.887" v="321" actId="108"/>
          <ac:spMkLst>
            <pc:docMk/>
            <pc:sldMk cId="2208329967" sldId="466"/>
            <ac:spMk id="76" creationId="{5A21F8C5-E6BB-9C4C-BE9F-9AFA07C91A3D}"/>
          </ac:spMkLst>
        </pc:spChg>
        <pc:cxnChg chg="add del mod">
          <ac:chgData name="Frank Tan (qutan)" userId="1cc8c1fc-bfb1-4b23-ae96-de603ddcbe90" providerId="ADAL" clId="{DFBED4D0-B37E-7049-B0AC-994FBC872DD9}" dt="2020-04-01T08:16:24.310" v="305" actId="478"/>
          <ac:cxnSpMkLst>
            <pc:docMk/>
            <pc:sldMk cId="2208329967" sldId="466"/>
            <ac:cxnSpMk id="14" creationId="{97BC38B9-A262-194B-8B60-25BD1FBBB02D}"/>
          </ac:cxnSpMkLst>
        </pc:cxnChg>
        <pc:cxnChg chg="add mod">
          <ac:chgData name="Frank Tan (qutan)" userId="1cc8c1fc-bfb1-4b23-ae96-de603ddcbe90" providerId="ADAL" clId="{DFBED4D0-B37E-7049-B0AC-994FBC872DD9}" dt="2020-04-01T08:17:12.938" v="309" actId="108"/>
          <ac:cxnSpMkLst>
            <pc:docMk/>
            <pc:sldMk cId="2208329967" sldId="466"/>
            <ac:cxnSpMk id="49" creationId="{78C87282-B872-9E4A-AE60-7817294F3E33}"/>
          </ac:cxnSpMkLst>
        </pc:cxnChg>
      </pc:sldChg>
      <pc:sldChg chg="add del">
        <pc:chgData name="Frank Tan (qutan)" userId="1cc8c1fc-bfb1-4b23-ae96-de603ddcbe90" providerId="ADAL" clId="{DFBED4D0-B37E-7049-B0AC-994FBC872DD9}" dt="2020-04-01T08:14:53.402" v="294"/>
        <pc:sldMkLst>
          <pc:docMk/>
          <pc:sldMk cId="3779827956" sldId="466"/>
        </pc:sldMkLst>
      </pc:sldChg>
      <pc:sldChg chg="add del">
        <pc:chgData name="Frank Tan (qutan)" userId="1cc8c1fc-bfb1-4b23-ae96-de603ddcbe90" providerId="ADAL" clId="{DFBED4D0-B37E-7049-B0AC-994FBC872DD9}" dt="2020-04-01T08:48:56.031" v="331" actId="2696"/>
        <pc:sldMkLst>
          <pc:docMk/>
          <pc:sldMk cId="890549450" sldId="468"/>
        </pc:sldMkLst>
      </pc:sldChg>
      <pc:sldChg chg="add del">
        <pc:chgData name="Frank Tan (qutan)" userId="1cc8c1fc-bfb1-4b23-ae96-de603ddcbe90" providerId="ADAL" clId="{DFBED4D0-B37E-7049-B0AC-994FBC872DD9}" dt="2020-04-01T08:14:53.402" v="294"/>
        <pc:sldMkLst>
          <pc:docMk/>
          <pc:sldMk cId="1857002085" sldId="468"/>
        </pc:sldMkLst>
      </pc:sldChg>
      <pc:sldChg chg="modSp add modTransition">
        <pc:chgData name="Frank Tan (qutan)" userId="1cc8c1fc-bfb1-4b23-ae96-de603ddcbe90" providerId="ADAL" clId="{DFBED4D0-B37E-7049-B0AC-994FBC872DD9}" dt="2020-04-01T08:52:56.181" v="369" actId="20577"/>
        <pc:sldMkLst>
          <pc:docMk/>
          <pc:sldMk cId="3064586002" sldId="471"/>
        </pc:sldMkLst>
        <pc:spChg chg="mod">
          <ac:chgData name="Frank Tan (qutan)" userId="1cc8c1fc-bfb1-4b23-ae96-de603ddcbe90" providerId="ADAL" clId="{DFBED4D0-B37E-7049-B0AC-994FBC872DD9}" dt="2020-04-01T08:52:56.181" v="369" actId="20577"/>
          <ac:spMkLst>
            <pc:docMk/>
            <pc:sldMk cId="3064586002" sldId="471"/>
            <ac:spMk id="3" creationId="{00000000-0000-0000-0000-000000000000}"/>
          </ac:spMkLst>
        </pc:spChg>
        <pc:spChg chg="mod">
          <ac:chgData name="Frank Tan (qutan)" userId="1cc8c1fc-bfb1-4b23-ae96-de603ddcbe90" providerId="ADAL" clId="{DFBED4D0-B37E-7049-B0AC-994FBC872DD9}" dt="2020-04-01T08:52:46.746" v="345" actId="1076"/>
          <ac:spMkLst>
            <pc:docMk/>
            <pc:sldMk cId="3064586002" sldId="471"/>
            <ac:spMk id="4" creationId="{29EE575F-D4C5-F846-8952-747CFBA65071}"/>
          </ac:spMkLst>
        </pc:spChg>
        <pc:spChg chg="mod">
          <ac:chgData name="Frank Tan (qutan)" userId="1cc8c1fc-bfb1-4b23-ae96-de603ddcbe90" providerId="ADAL" clId="{DFBED4D0-B37E-7049-B0AC-994FBC872DD9}" dt="2020-04-01T08:52:38.996" v="343" actId="5793"/>
          <ac:spMkLst>
            <pc:docMk/>
            <pc:sldMk cId="3064586002" sldId="471"/>
            <ac:spMk id="8" creationId="{00000000-0000-0000-0000-000000000000}"/>
          </ac:spMkLst>
        </pc:spChg>
        <pc:picChg chg="mod">
          <ac:chgData name="Frank Tan (qutan)" userId="1cc8c1fc-bfb1-4b23-ae96-de603ddcbe90" providerId="ADAL" clId="{DFBED4D0-B37E-7049-B0AC-994FBC872DD9}" dt="2020-04-01T08:52:41.944" v="344" actId="1076"/>
          <ac:picMkLst>
            <pc:docMk/>
            <pc:sldMk cId="3064586002" sldId="471"/>
            <ac:picMk id="15" creationId="{00000000-0000-0000-0000-000000000000}"/>
          </ac:picMkLst>
        </pc:picChg>
      </pc:sldChg>
      <pc:sldChg chg="add del">
        <pc:chgData name="Frank Tan (qutan)" userId="1cc8c1fc-bfb1-4b23-ae96-de603ddcbe90" providerId="ADAL" clId="{DFBED4D0-B37E-7049-B0AC-994FBC872DD9}" dt="2020-04-01T08:51:58.583" v="333"/>
        <pc:sldMkLst>
          <pc:docMk/>
          <pc:sldMk cId="4248981307" sldId="471"/>
        </pc:sldMkLst>
      </pc:sldChg>
      <pc:sldChg chg="add del">
        <pc:chgData name="Frank Tan (qutan)" userId="1cc8c1fc-bfb1-4b23-ae96-de603ddcbe90" providerId="ADAL" clId="{DFBED4D0-B37E-7049-B0AC-994FBC872DD9}" dt="2020-04-01T08:00:45.746" v="252"/>
        <pc:sldMkLst>
          <pc:docMk/>
          <pc:sldMk cId="467738451" sldId="474"/>
        </pc:sldMkLst>
      </pc:sldChg>
      <pc:sldChg chg="addSp delSp modSp add modTransition">
        <pc:chgData name="Frank Tan (qutan)" userId="1cc8c1fc-bfb1-4b23-ae96-de603ddcbe90" providerId="ADAL" clId="{DFBED4D0-B37E-7049-B0AC-994FBC872DD9}" dt="2020-04-01T08:02:28.439" v="269" actId="478"/>
        <pc:sldMkLst>
          <pc:docMk/>
          <pc:sldMk cId="2717673051" sldId="474"/>
        </pc:sldMkLst>
        <pc:spChg chg="add del mod">
          <ac:chgData name="Frank Tan (qutan)" userId="1cc8c1fc-bfb1-4b23-ae96-de603ddcbe90" providerId="ADAL" clId="{DFBED4D0-B37E-7049-B0AC-994FBC872DD9}" dt="2020-04-01T08:02:28.439" v="269" actId="478"/>
          <ac:spMkLst>
            <pc:docMk/>
            <pc:sldMk cId="2717673051" sldId="474"/>
            <ac:spMk id="5" creationId="{36DED11C-607F-714A-BC14-2F0A40F8F0FF}"/>
          </ac:spMkLst>
        </pc:spChg>
        <pc:spChg chg="del">
          <ac:chgData name="Frank Tan (qutan)" userId="1cc8c1fc-bfb1-4b23-ae96-de603ddcbe90" providerId="ADAL" clId="{DFBED4D0-B37E-7049-B0AC-994FBC872DD9}" dt="2020-04-01T08:02:26.137" v="268" actId="478"/>
          <ac:spMkLst>
            <pc:docMk/>
            <pc:sldMk cId="2717673051" sldId="474"/>
            <ac:spMk id="46" creationId="{062D75E1-E978-0449-936B-D1347F30B730}"/>
          </ac:spMkLst>
        </pc:spChg>
        <pc:picChg chg="del">
          <ac:chgData name="Frank Tan (qutan)" userId="1cc8c1fc-bfb1-4b23-ae96-de603ddcbe90" providerId="ADAL" clId="{DFBED4D0-B37E-7049-B0AC-994FBC872DD9}" dt="2020-04-01T08:02:26.137" v="268" actId="478"/>
          <ac:picMkLst>
            <pc:docMk/>
            <pc:sldMk cId="2717673051" sldId="474"/>
            <ac:picMk id="45" creationId="{B4CFC45C-C0CB-704C-B18D-96408F9F4CA1}"/>
          </ac:picMkLst>
        </pc:picChg>
      </pc:sldChg>
      <pc:sldChg chg="add del">
        <pc:chgData name="Frank Tan (qutan)" userId="1cc8c1fc-bfb1-4b23-ae96-de603ddcbe90" providerId="ADAL" clId="{DFBED4D0-B37E-7049-B0AC-994FBC872DD9}" dt="2020-04-01T08:14:53.402" v="294"/>
        <pc:sldMkLst>
          <pc:docMk/>
          <pc:sldMk cId="1086310118" sldId="477"/>
        </pc:sldMkLst>
      </pc:sldChg>
      <pc:sldChg chg="add del">
        <pc:chgData name="Frank Tan (qutan)" userId="1cc8c1fc-bfb1-4b23-ae96-de603ddcbe90" providerId="ADAL" clId="{DFBED4D0-B37E-7049-B0AC-994FBC872DD9}" dt="2020-04-01T08:48:56.013" v="330" actId="2696"/>
        <pc:sldMkLst>
          <pc:docMk/>
          <pc:sldMk cId="1830917006" sldId="477"/>
        </pc:sldMkLst>
      </pc:sldChg>
      <pc:sldChg chg="add del modTransition">
        <pc:chgData name="Frank Tan (qutan)" userId="1cc8c1fc-bfb1-4b23-ae96-de603ddcbe90" providerId="ADAL" clId="{DFBED4D0-B37E-7049-B0AC-994FBC872DD9}" dt="2020-04-01T08:48:40.238" v="328" actId="2696"/>
        <pc:sldMkLst>
          <pc:docMk/>
          <pc:sldMk cId="2924342577" sldId="520"/>
        </pc:sldMkLst>
      </pc:sldChg>
      <pc:sldChg chg="add">
        <pc:chgData name="Frank Tan (qutan)" userId="1cc8c1fc-bfb1-4b23-ae96-de603ddcbe90" providerId="ADAL" clId="{DFBED4D0-B37E-7049-B0AC-994FBC872DD9}" dt="2020-04-01T09:07:58.295" v="372"/>
        <pc:sldMkLst>
          <pc:docMk/>
          <pc:sldMk cId="2660071479" sldId="561"/>
        </pc:sldMkLst>
      </pc:sldChg>
      <pc:sldChg chg="add del">
        <pc:chgData name="Frank Tan (qutan)" userId="1cc8c1fc-bfb1-4b23-ae96-de603ddcbe90" providerId="ADAL" clId="{DFBED4D0-B37E-7049-B0AC-994FBC872DD9}" dt="2020-04-01T09:07:58.049" v="371"/>
        <pc:sldMkLst>
          <pc:docMk/>
          <pc:sldMk cId="3946052538" sldId="561"/>
        </pc:sldMkLst>
      </pc:sldChg>
      <pc:sldChg chg="add">
        <pc:chgData name="Frank Tan (qutan)" userId="1cc8c1fc-bfb1-4b23-ae96-de603ddcbe90" providerId="ADAL" clId="{DFBED4D0-B37E-7049-B0AC-994FBC872DD9}" dt="2020-04-01T09:07:58.295" v="372"/>
        <pc:sldMkLst>
          <pc:docMk/>
          <pc:sldMk cId="855940498" sldId="576"/>
        </pc:sldMkLst>
      </pc:sldChg>
      <pc:sldChg chg="add del">
        <pc:chgData name="Frank Tan (qutan)" userId="1cc8c1fc-bfb1-4b23-ae96-de603ddcbe90" providerId="ADAL" clId="{DFBED4D0-B37E-7049-B0AC-994FBC872DD9}" dt="2020-04-01T09:07:58.049" v="371"/>
        <pc:sldMkLst>
          <pc:docMk/>
          <pc:sldMk cId="3324184005" sldId="576"/>
        </pc:sldMkLst>
      </pc:sldChg>
      <pc:sldChg chg="addSp modSp add">
        <pc:chgData name="Frank Tan (qutan)" userId="1cc8c1fc-bfb1-4b23-ae96-de603ddcbe90" providerId="ADAL" clId="{DFBED4D0-B37E-7049-B0AC-994FBC872DD9}" dt="2020-04-01T08:12:27.790" v="290" actId="20577"/>
        <pc:sldMkLst>
          <pc:docMk/>
          <pc:sldMk cId="2286787446" sldId="584"/>
        </pc:sldMkLst>
        <pc:spChg chg="add mod">
          <ac:chgData name="Frank Tan (qutan)" userId="1cc8c1fc-bfb1-4b23-ae96-de603ddcbe90" providerId="ADAL" clId="{DFBED4D0-B37E-7049-B0AC-994FBC872DD9}" dt="2020-04-01T08:12:21.526" v="277" actId="1076"/>
          <ac:spMkLst>
            <pc:docMk/>
            <pc:sldMk cId="2286787446" sldId="584"/>
            <ac:spMk id="47" creationId="{31CB5260-AE93-984C-9A35-4E83D0D57F65}"/>
          </ac:spMkLst>
        </pc:spChg>
        <pc:spChg chg="add mod">
          <ac:chgData name="Frank Tan (qutan)" userId="1cc8c1fc-bfb1-4b23-ae96-de603ddcbe90" providerId="ADAL" clId="{DFBED4D0-B37E-7049-B0AC-994FBC872DD9}" dt="2020-04-01T08:12:21.526" v="277" actId="1076"/>
          <ac:spMkLst>
            <pc:docMk/>
            <pc:sldMk cId="2286787446" sldId="584"/>
            <ac:spMk id="48" creationId="{12608522-6BB9-EA44-B42A-7C21293D1679}"/>
          </ac:spMkLst>
        </pc:spChg>
        <pc:spChg chg="add mod">
          <ac:chgData name="Frank Tan (qutan)" userId="1cc8c1fc-bfb1-4b23-ae96-de603ddcbe90" providerId="ADAL" clId="{DFBED4D0-B37E-7049-B0AC-994FBC872DD9}" dt="2020-04-01T08:12:27.790" v="290" actId="20577"/>
          <ac:spMkLst>
            <pc:docMk/>
            <pc:sldMk cId="2286787446" sldId="584"/>
            <ac:spMk id="50" creationId="{717022A2-25DD-C243-8572-A4EFB832ED38}"/>
          </ac:spMkLst>
        </pc:spChg>
        <pc:cxnChg chg="add mod">
          <ac:chgData name="Frank Tan (qutan)" userId="1cc8c1fc-bfb1-4b23-ae96-de603ddcbe90" providerId="ADAL" clId="{DFBED4D0-B37E-7049-B0AC-994FBC872DD9}" dt="2020-04-01T08:12:21.526" v="277" actId="1076"/>
          <ac:cxnSpMkLst>
            <pc:docMk/>
            <pc:sldMk cId="2286787446" sldId="584"/>
            <ac:cxnSpMk id="49" creationId="{34E2C849-EED3-9742-A1EF-1A86367001D4}"/>
          </ac:cxnSpMkLst>
        </pc:cxnChg>
      </pc:sldChg>
      <pc:sldChg chg="add del modTransition">
        <pc:chgData name="Frank Tan (qutan)" userId="1cc8c1fc-bfb1-4b23-ae96-de603ddcbe90" providerId="ADAL" clId="{DFBED4D0-B37E-7049-B0AC-994FBC872DD9}" dt="2020-04-01T08:48:40.288" v="329" actId="2696"/>
        <pc:sldMkLst>
          <pc:docMk/>
          <pc:sldMk cId="2473019209" sldId="585"/>
        </pc:sldMkLst>
      </pc:sldChg>
      <pc:sldChg chg="add del">
        <pc:chgData name="Frank Tan (qutan)" userId="1cc8c1fc-bfb1-4b23-ae96-de603ddcbe90" providerId="ADAL" clId="{DFBED4D0-B37E-7049-B0AC-994FBC872DD9}" dt="2020-04-01T09:07:58.049" v="371"/>
        <pc:sldMkLst>
          <pc:docMk/>
          <pc:sldMk cId="2307082986" sldId="593"/>
        </pc:sldMkLst>
      </pc:sldChg>
      <pc:sldChg chg="add">
        <pc:chgData name="Frank Tan (qutan)" userId="1cc8c1fc-bfb1-4b23-ae96-de603ddcbe90" providerId="ADAL" clId="{DFBED4D0-B37E-7049-B0AC-994FBC872DD9}" dt="2020-04-01T09:07:58.295" v="372"/>
        <pc:sldMkLst>
          <pc:docMk/>
          <pc:sldMk cId="3999303986" sldId="593"/>
        </pc:sldMkLst>
      </pc:sldChg>
      <pc:sldChg chg="addSp delSp modSp add">
        <pc:chgData name="Frank Tan (qutan)" userId="1cc8c1fc-bfb1-4b23-ae96-de603ddcbe90" providerId="ADAL" clId="{DFBED4D0-B37E-7049-B0AC-994FBC872DD9}" dt="2020-04-01T08:11:11.807" v="274" actId="478"/>
        <pc:sldMkLst>
          <pc:docMk/>
          <pc:sldMk cId="2797739114" sldId="608"/>
        </pc:sldMkLst>
        <pc:spChg chg="add del mod">
          <ac:chgData name="Frank Tan (qutan)" userId="1cc8c1fc-bfb1-4b23-ae96-de603ddcbe90" providerId="ADAL" clId="{DFBED4D0-B37E-7049-B0AC-994FBC872DD9}" dt="2020-04-01T08:11:08.770" v="273" actId="478"/>
          <ac:spMkLst>
            <pc:docMk/>
            <pc:sldMk cId="2797739114" sldId="608"/>
            <ac:spMk id="2" creationId="{A139C244-CF12-1147-8085-491AC564C0AC}"/>
          </ac:spMkLst>
        </pc:spChg>
        <pc:spChg chg="del">
          <ac:chgData name="Frank Tan (qutan)" userId="1cc8c1fc-bfb1-4b23-ae96-de603ddcbe90" providerId="ADAL" clId="{DFBED4D0-B37E-7049-B0AC-994FBC872DD9}" dt="2020-04-01T08:11:11.807" v="274" actId="478"/>
          <ac:spMkLst>
            <pc:docMk/>
            <pc:sldMk cId="2797739114" sldId="608"/>
            <ac:spMk id="42" creationId="{11D668DD-4FED-4242-8566-5DBF32671C0E}"/>
          </ac:spMkLst>
        </pc:spChg>
        <pc:picChg chg="del">
          <ac:chgData name="Frank Tan (qutan)" userId="1cc8c1fc-bfb1-4b23-ae96-de603ddcbe90" providerId="ADAL" clId="{DFBED4D0-B37E-7049-B0AC-994FBC872DD9}" dt="2020-04-01T08:11:11.807" v="274" actId="478"/>
          <ac:picMkLst>
            <pc:docMk/>
            <pc:sldMk cId="2797739114" sldId="608"/>
            <ac:picMk id="41" creationId="{08F4A8A7-64A8-414D-9B40-F5E679100C4E}"/>
          </ac:picMkLst>
        </pc:picChg>
      </pc:sldChg>
      <pc:sldChg chg="add del">
        <pc:chgData name="Frank Tan (qutan)" userId="1cc8c1fc-bfb1-4b23-ae96-de603ddcbe90" providerId="ADAL" clId="{DFBED4D0-B37E-7049-B0AC-994FBC872DD9}" dt="2020-04-01T08:00:45.746" v="252"/>
        <pc:sldMkLst>
          <pc:docMk/>
          <pc:sldMk cId="3238193373" sldId="608"/>
        </pc:sldMkLst>
      </pc:sldChg>
      <pc:sldChg chg="add">
        <pc:chgData name="Frank Tan (qutan)" userId="1cc8c1fc-bfb1-4b23-ae96-de603ddcbe90" providerId="ADAL" clId="{DFBED4D0-B37E-7049-B0AC-994FBC872DD9}" dt="2020-04-01T09:07:58.295" v="372"/>
        <pc:sldMkLst>
          <pc:docMk/>
          <pc:sldMk cId="885817281" sldId="616"/>
        </pc:sldMkLst>
      </pc:sldChg>
      <pc:sldChg chg="add del">
        <pc:chgData name="Frank Tan (qutan)" userId="1cc8c1fc-bfb1-4b23-ae96-de603ddcbe90" providerId="ADAL" clId="{DFBED4D0-B37E-7049-B0AC-994FBC872DD9}" dt="2020-04-01T09:07:58.049" v="371"/>
        <pc:sldMkLst>
          <pc:docMk/>
          <pc:sldMk cId="2172820264" sldId="616"/>
        </pc:sldMkLst>
      </pc:sldChg>
      <pc:sldChg chg="add del">
        <pc:chgData name="Frank Tan (qutan)" userId="1cc8c1fc-bfb1-4b23-ae96-de603ddcbe90" providerId="ADAL" clId="{DFBED4D0-B37E-7049-B0AC-994FBC872DD9}" dt="2020-04-01T08:00:45.746" v="252"/>
        <pc:sldMkLst>
          <pc:docMk/>
          <pc:sldMk cId="817715787" sldId="640"/>
        </pc:sldMkLst>
      </pc:sldChg>
      <pc:sldChg chg="addSp modSp add ord">
        <pc:chgData name="Frank Tan (qutan)" userId="1cc8c1fc-bfb1-4b23-ae96-de603ddcbe90" providerId="ADAL" clId="{DFBED4D0-B37E-7049-B0AC-994FBC872DD9}" dt="2020-04-01T08:08:50.482" v="270"/>
        <pc:sldMkLst>
          <pc:docMk/>
          <pc:sldMk cId="2033398647" sldId="640"/>
        </pc:sldMkLst>
        <pc:spChg chg="add mod">
          <ac:chgData name="Frank Tan (qutan)" userId="1cc8c1fc-bfb1-4b23-ae96-de603ddcbe90" providerId="ADAL" clId="{DFBED4D0-B37E-7049-B0AC-994FBC872DD9}" dt="2020-04-01T08:01:06.905" v="254"/>
          <ac:spMkLst>
            <pc:docMk/>
            <pc:sldMk cId="2033398647" sldId="640"/>
            <ac:spMk id="2" creationId="{3BEF9734-0621-FD49-A696-DA2A39B0040C}"/>
          </ac:spMkLst>
        </pc:spChg>
        <pc:picChg chg="mod">
          <ac:chgData name="Frank Tan (qutan)" userId="1cc8c1fc-bfb1-4b23-ae96-de603ddcbe90" providerId="ADAL" clId="{DFBED4D0-B37E-7049-B0AC-994FBC872DD9}" dt="2020-04-01T08:02:17.929" v="267" actId="1076"/>
          <ac:picMkLst>
            <pc:docMk/>
            <pc:sldMk cId="2033398647" sldId="640"/>
            <ac:picMk id="5" creationId="{3434A2BD-A206-7A4F-93A0-844BD7C54CE3}"/>
          </ac:picMkLst>
        </pc:picChg>
      </pc:sldChg>
      <pc:sldChg chg="add modTransition">
        <pc:chgData name="Frank Tan (qutan)" userId="1cc8c1fc-bfb1-4b23-ae96-de603ddcbe90" providerId="ADAL" clId="{DFBED4D0-B37E-7049-B0AC-994FBC872DD9}" dt="2020-04-01T08:01:06.905" v="254"/>
        <pc:sldMkLst>
          <pc:docMk/>
          <pc:sldMk cId="2819114576" sldId="5539"/>
        </pc:sldMkLst>
      </pc:sldChg>
      <pc:sldChg chg="add del">
        <pc:chgData name="Frank Tan (qutan)" userId="1cc8c1fc-bfb1-4b23-ae96-de603ddcbe90" providerId="ADAL" clId="{DFBED4D0-B37E-7049-B0AC-994FBC872DD9}" dt="2020-04-01T08:00:45.746" v="252"/>
        <pc:sldMkLst>
          <pc:docMk/>
          <pc:sldMk cId="3271133574" sldId="5539"/>
        </pc:sldMkLst>
      </pc:sldChg>
      <pc:sldChg chg="add del">
        <pc:chgData name="Frank Tan (qutan)" userId="1cc8c1fc-bfb1-4b23-ae96-de603ddcbe90" providerId="ADAL" clId="{DFBED4D0-B37E-7049-B0AC-994FBC872DD9}" dt="2020-04-01T08:00:45.746" v="252"/>
        <pc:sldMkLst>
          <pc:docMk/>
          <pc:sldMk cId="1200437470" sldId="5662"/>
        </pc:sldMkLst>
      </pc:sldChg>
      <pc:sldChg chg="addSp delSp modSp add modTransition">
        <pc:chgData name="Frank Tan (qutan)" userId="1cc8c1fc-bfb1-4b23-ae96-de603ddcbe90" providerId="ADAL" clId="{DFBED4D0-B37E-7049-B0AC-994FBC872DD9}" dt="2020-04-01T08:02:08.846" v="266" actId="478"/>
        <pc:sldMkLst>
          <pc:docMk/>
          <pc:sldMk cId="2295766052" sldId="5662"/>
        </pc:sldMkLst>
        <pc:spChg chg="add del mod">
          <ac:chgData name="Frank Tan (qutan)" userId="1cc8c1fc-bfb1-4b23-ae96-de603ddcbe90" providerId="ADAL" clId="{DFBED4D0-B37E-7049-B0AC-994FBC872DD9}" dt="2020-04-01T08:02:08.846" v="266" actId="478"/>
          <ac:spMkLst>
            <pc:docMk/>
            <pc:sldMk cId="2295766052" sldId="5662"/>
            <ac:spMk id="5" creationId="{251B63F6-5941-CD4A-8EC6-6D7C42245043}"/>
          </ac:spMkLst>
        </pc:spChg>
      </pc:sldChg>
      <pc:sldChg chg="add del">
        <pc:chgData name="Frank Tan (qutan)" userId="1cc8c1fc-bfb1-4b23-ae96-de603ddcbe90" providerId="ADAL" clId="{DFBED4D0-B37E-7049-B0AC-994FBC872DD9}" dt="2020-04-01T08:00:45.746" v="252"/>
        <pc:sldMkLst>
          <pc:docMk/>
          <pc:sldMk cId="973182764" sldId="5663"/>
        </pc:sldMkLst>
      </pc:sldChg>
      <pc:sldChg chg="addSp delSp modSp add ord modTransition">
        <pc:chgData name="Frank Tan (qutan)" userId="1cc8c1fc-bfb1-4b23-ae96-de603ddcbe90" providerId="ADAL" clId="{DFBED4D0-B37E-7049-B0AC-994FBC872DD9}" dt="2020-04-01T08:11:00.131" v="272" actId="478"/>
        <pc:sldMkLst>
          <pc:docMk/>
          <pc:sldMk cId="2274971104" sldId="5663"/>
        </pc:sldMkLst>
        <pc:spChg chg="add del mod">
          <ac:chgData name="Frank Tan (qutan)" userId="1cc8c1fc-bfb1-4b23-ae96-de603ddcbe90" providerId="ADAL" clId="{DFBED4D0-B37E-7049-B0AC-994FBC872DD9}" dt="2020-04-01T08:11:00.131" v="272" actId="478"/>
          <ac:spMkLst>
            <pc:docMk/>
            <pc:sldMk cId="2274971104" sldId="5663"/>
            <ac:spMk id="2" creationId="{F2CF18E4-47FC-B340-9392-E723D6CCEE77}"/>
          </ac:spMkLst>
        </pc:spChg>
      </pc:sldChg>
      <pc:sldChg chg="del">
        <pc:chgData name="Frank Tan (qutan)" userId="1cc8c1fc-bfb1-4b23-ae96-de603ddcbe90" providerId="ADAL" clId="{DFBED4D0-B37E-7049-B0AC-994FBC872DD9}" dt="2020-04-01T01:41:52.502" v="53" actId="2696"/>
        <pc:sldMkLst>
          <pc:docMk/>
          <pc:sldMk cId="3225929323" sldId="1979422027"/>
        </pc:sldMkLst>
      </pc:sldChg>
      <pc:sldChg chg="modSp">
        <pc:chgData name="Frank Tan (qutan)" userId="1cc8c1fc-bfb1-4b23-ae96-de603ddcbe90" providerId="ADAL" clId="{DFBED4D0-B37E-7049-B0AC-994FBC872DD9}" dt="2020-04-02T02:08:48.159" v="607" actId="20577"/>
        <pc:sldMkLst>
          <pc:docMk/>
          <pc:sldMk cId="3408564166" sldId="1979422029"/>
        </pc:sldMkLst>
        <pc:spChg chg="mod">
          <ac:chgData name="Frank Tan (qutan)" userId="1cc8c1fc-bfb1-4b23-ae96-de603ddcbe90" providerId="ADAL" clId="{DFBED4D0-B37E-7049-B0AC-994FBC872DD9}" dt="2020-04-02T02:08:48.159" v="607" actId="20577"/>
          <ac:spMkLst>
            <pc:docMk/>
            <pc:sldMk cId="3408564166" sldId="1979422029"/>
            <ac:spMk id="2" creationId="{71320CEF-A626-B14A-B5B7-331A0B41B1DD}"/>
          </ac:spMkLst>
        </pc:spChg>
      </pc:sldChg>
      <pc:sldChg chg="addSp delSp modSp">
        <pc:chgData name="Frank Tan (qutan)" userId="1cc8c1fc-bfb1-4b23-ae96-de603ddcbe90" providerId="ADAL" clId="{DFBED4D0-B37E-7049-B0AC-994FBC872DD9}" dt="2020-04-02T07:15:58.769" v="726" actId="5793"/>
        <pc:sldMkLst>
          <pc:docMk/>
          <pc:sldMk cId="1555614157" sldId="1979422034"/>
        </pc:sldMkLst>
        <pc:spChg chg="add mod">
          <ac:chgData name="Frank Tan (qutan)" userId="1cc8c1fc-bfb1-4b23-ae96-de603ddcbe90" providerId="ADAL" clId="{DFBED4D0-B37E-7049-B0AC-994FBC872DD9}" dt="2020-04-02T07:10:29.029" v="700" actId="1076"/>
          <ac:spMkLst>
            <pc:docMk/>
            <pc:sldMk cId="1555614157" sldId="1979422034"/>
            <ac:spMk id="2" creationId="{ABA8CC37-D618-0B48-968E-7DBAEAD21566}"/>
          </ac:spMkLst>
        </pc:spChg>
        <pc:spChg chg="mod">
          <ac:chgData name="Frank Tan (qutan)" userId="1cc8c1fc-bfb1-4b23-ae96-de603ddcbe90" providerId="ADAL" clId="{DFBED4D0-B37E-7049-B0AC-994FBC872DD9}" dt="2020-04-02T07:15:58.769" v="726" actId="5793"/>
          <ac:spMkLst>
            <pc:docMk/>
            <pc:sldMk cId="1555614157" sldId="1979422034"/>
            <ac:spMk id="6" creationId="{6D1CB1D4-DD93-9A4C-BC5C-065923FD71B9}"/>
          </ac:spMkLst>
        </pc:spChg>
        <pc:picChg chg="del">
          <ac:chgData name="Frank Tan (qutan)" userId="1cc8c1fc-bfb1-4b23-ae96-de603ddcbe90" providerId="ADAL" clId="{DFBED4D0-B37E-7049-B0AC-994FBC872DD9}" dt="2020-04-01T10:37:37.122" v="561" actId="478"/>
          <ac:picMkLst>
            <pc:docMk/>
            <pc:sldMk cId="1555614157" sldId="1979422034"/>
            <ac:picMk id="3" creationId="{B02CA38E-3F75-4941-B4A3-DFD092BA74FF}"/>
          </ac:picMkLst>
        </pc:picChg>
      </pc:sldChg>
      <pc:sldChg chg="del">
        <pc:chgData name="Frank Tan (qutan)" userId="1cc8c1fc-bfb1-4b23-ae96-de603ddcbe90" providerId="ADAL" clId="{DFBED4D0-B37E-7049-B0AC-994FBC872DD9}" dt="2020-04-01T01:41:52.442" v="51" actId="2696"/>
        <pc:sldMkLst>
          <pc:docMk/>
          <pc:sldMk cId="127713431" sldId="1979422048"/>
        </pc:sldMkLst>
      </pc:sldChg>
      <pc:sldChg chg="modSp">
        <pc:chgData name="Frank Tan (qutan)" userId="1cc8c1fc-bfb1-4b23-ae96-de603ddcbe90" providerId="ADAL" clId="{DFBED4D0-B37E-7049-B0AC-994FBC872DD9}" dt="2020-04-01T10:38:31.545" v="579"/>
        <pc:sldMkLst>
          <pc:docMk/>
          <pc:sldMk cId="388186213" sldId="1979422049"/>
        </pc:sldMkLst>
        <pc:spChg chg="mod">
          <ac:chgData name="Frank Tan (qutan)" userId="1cc8c1fc-bfb1-4b23-ae96-de603ddcbe90" providerId="ADAL" clId="{DFBED4D0-B37E-7049-B0AC-994FBC872DD9}" dt="2020-04-01T10:38:31.545" v="579"/>
          <ac:spMkLst>
            <pc:docMk/>
            <pc:sldMk cId="388186213" sldId="1979422049"/>
            <ac:spMk id="2" creationId="{443538F1-FFEC-C649-AC80-B7AC82F975DF}"/>
          </ac:spMkLst>
        </pc:spChg>
      </pc:sldChg>
      <pc:sldChg chg="del">
        <pc:chgData name="Frank Tan (qutan)" userId="1cc8c1fc-bfb1-4b23-ae96-de603ddcbe90" providerId="ADAL" clId="{DFBED4D0-B37E-7049-B0AC-994FBC872DD9}" dt="2020-04-01T01:41:52.654" v="56" actId="2696"/>
        <pc:sldMkLst>
          <pc:docMk/>
          <pc:sldMk cId="2676854002" sldId="1979422050"/>
        </pc:sldMkLst>
      </pc:sldChg>
      <pc:sldChg chg="del">
        <pc:chgData name="Frank Tan (qutan)" userId="1cc8c1fc-bfb1-4b23-ae96-de603ddcbe90" providerId="ADAL" clId="{DFBED4D0-B37E-7049-B0AC-994FBC872DD9}" dt="2020-04-01T01:41:52.705" v="58" actId="2696"/>
        <pc:sldMkLst>
          <pc:docMk/>
          <pc:sldMk cId="1205773207" sldId="1979422051"/>
        </pc:sldMkLst>
      </pc:sldChg>
      <pc:sldChg chg="del">
        <pc:chgData name="Frank Tan (qutan)" userId="1cc8c1fc-bfb1-4b23-ae96-de603ddcbe90" providerId="ADAL" clId="{DFBED4D0-B37E-7049-B0AC-994FBC872DD9}" dt="2020-04-01T01:41:52.730" v="59" actId="2696"/>
        <pc:sldMkLst>
          <pc:docMk/>
          <pc:sldMk cId="44168149" sldId="1979422052"/>
        </pc:sldMkLst>
      </pc:sldChg>
      <pc:sldChg chg="del">
        <pc:chgData name="Frank Tan (qutan)" userId="1cc8c1fc-bfb1-4b23-ae96-de603ddcbe90" providerId="ADAL" clId="{DFBED4D0-B37E-7049-B0AC-994FBC872DD9}" dt="2020-04-01T01:41:52.760" v="60" actId="2696"/>
        <pc:sldMkLst>
          <pc:docMk/>
          <pc:sldMk cId="3125562928" sldId="1979422053"/>
        </pc:sldMkLst>
      </pc:sldChg>
      <pc:sldChg chg="del">
        <pc:chgData name="Frank Tan (qutan)" userId="1cc8c1fc-bfb1-4b23-ae96-de603ddcbe90" providerId="ADAL" clId="{DFBED4D0-B37E-7049-B0AC-994FBC872DD9}" dt="2020-04-01T01:41:52.788" v="61" actId="2696"/>
        <pc:sldMkLst>
          <pc:docMk/>
          <pc:sldMk cId="3413448764" sldId="1979422054"/>
        </pc:sldMkLst>
      </pc:sldChg>
      <pc:sldChg chg="del">
        <pc:chgData name="Frank Tan (qutan)" userId="1cc8c1fc-bfb1-4b23-ae96-de603ddcbe90" providerId="ADAL" clId="{DFBED4D0-B37E-7049-B0AC-994FBC872DD9}" dt="2020-04-01T01:41:52.814" v="62" actId="2696"/>
        <pc:sldMkLst>
          <pc:docMk/>
          <pc:sldMk cId="593721372" sldId="1979422055"/>
        </pc:sldMkLst>
      </pc:sldChg>
      <pc:sldChg chg="del">
        <pc:chgData name="Frank Tan (qutan)" userId="1cc8c1fc-bfb1-4b23-ae96-de603ddcbe90" providerId="ADAL" clId="{DFBED4D0-B37E-7049-B0AC-994FBC872DD9}" dt="2020-04-01T01:41:52.824" v="63" actId="2696"/>
        <pc:sldMkLst>
          <pc:docMk/>
          <pc:sldMk cId="2793642621" sldId="1979422056"/>
        </pc:sldMkLst>
      </pc:sldChg>
      <pc:sldChg chg="del">
        <pc:chgData name="Frank Tan (qutan)" userId="1cc8c1fc-bfb1-4b23-ae96-de603ddcbe90" providerId="ADAL" clId="{DFBED4D0-B37E-7049-B0AC-994FBC872DD9}" dt="2020-04-01T01:41:52.850" v="64" actId="2696"/>
        <pc:sldMkLst>
          <pc:docMk/>
          <pc:sldMk cId="792227052" sldId="1979422057"/>
        </pc:sldMkLst>
      </pc:sldChg>
      <pc:sldChg chg="del">
        <pc:chgData name="Frank Tan (qutan)" userId="1cc8c1fc-bfb1-4b23-ae96-de603ddcbe90" providerId="ADAL" clId="{DFBED4D0-B37E-7049-B0AC-994FBC872DD9}" dt="2020-04-01T01:41:52.880" v="65" actId="2696"/>
        <pc:sldMkLst>
          <pc:docMk/>
          <pc:sldMk cId="4098340809" sldId="1979422058"/>
        </pc:sldMkLst>
      </pc:sldChg>
      <pc:sldChg chg="del">
        <pc:chgData name="Frank Tan (qutan)" userId="1cc8c1fc-bfb1-4b23-ae96-de603ddcbe90" providerId="ADAL" clId="{DFBED4D0-B37E-7049-B0AC-994FBC872DD9}" dt="2020-04-01T01:41:52.909" v="66" actId="2696"/>
        <pc:sldMkLst>
          <pc:docMk/>
          <pc:sldMk cId="2242927268" sldId="1979422059"/>
        </pc:sldMkLst>
      </pc:sldChg>
      <pc:sldChg chg="del">
        <pc:chgData name="Frank Tan (qutan)" userId="1cc8c1fc-bfb1-4b23-ae96-de603ddcbe90" providerId="ADAL" clId="{DFBED4D0-B37E-7049-B0AC-994FBC872DD9}" dt="2020-04-01T01:41:52.939" v="67" actId="2696"/>
        <pc:sldMkLst>
          <pc:docMk/>
          <pc:sldMk cId="117613766" sldId="1979422060"/>
        </pc:sldMkLst>
      </pc:sldChg>
      <pc:sldChg chg="del">
        <pc:chgData name="Frank Tan (qutan)" userId="1cc8c1fc-bfb1-4b23-ae96-de603ddcbe90" providerId="ADAL" clId="{DFBED4D0-B37E-7049-B0AC-994FBC872DD9}" dt="2020-04-01T01:41:52.948" v="68" actId="2696"/>
        <pc:sldMkLst>
          <pc:docMk/>
          <pc:sldMk cId="1447892563" sldId="1979422061"/>
        </pc:sldMkLst>
      </pc:sldChg>
      <pc:sldChg chg="del">
        <pc:chgData name="Frank Tan (qutan)" userId="1cc8c1fc-bfb1-4b23-ae96-de603ddcbe90" providerId="ADAL" clId="{DFBED4D0-B37E-7049-B0AC-994FBC872DD9}" dt="2020-04-01T01:41:52.972" v="69" actId="2696"/>
        <pc:sldMkLst>
          <pc:docMk/>
          <pc:sldMk cId="2120198440" sldId="1979422062"/>
        </pc:sldMkLst>
      </pc:sldChg>
      <pc:sldChg chg="del">
        <pc:chgData name="Frank Tan (qutan)" userId="1cc8c1fc-bfb1-4b23-ae96-de603ddcbe90" providerId="ADAL" clId="{DFBED4D0-B37E-7049-B0AC-994FBC872DD9}" dt="2020-04-01T01:41:53" v="70" actId="2696"/>
        <pc:sldMkLst>
          <pc:docMk/>
          <pc:sldMk cId="1080608162" sldId="1979422063"/>
        </pc:sldMkLst>
      </pc:sldChg>
      <pc:sldChg chg="del">
        <pc:chgData name="Frank Tan (qutan)" userId="1cc8c1fc-bfb1-4b23-ae96-de603ddcbe90" providerId="ADAL" clId="{DFBED4D0-B37E-7049-B0AC-994FBC872DD9}" dt="2020-04-01T01:41:53.024" v="71" actId="2696"/>
        <pc:sldMkLst>
          <pc:docMk/>
          <pc:sldMk cId="1524774617" sldId="1979422064"/>
        </pc:sldMkLst>
      </pc:sldChg>
      <pc:sldChg chg="del">
        <pc:chgData name="Frank Tan (qutan)" userId="1cc8c1fc-bfb1-4b23-ae96-de603ddcbe90" providerId="ADAL" clId="{DFBED4D0-B37E-7049-B0AC-994FBC872DD9}" dt="2020-04-01T01:41:53.048" v="72" actId="2696"/>
        <pc:sldMkLst>
          <pc:docMk/>
          <pc:sldMk cId="2209103021" sldId="1979422065"/>
        </pc:sldMkLst>
      </pc:sldChg>
      <pc:sldChg chg="del">
        <pc:chgData name="Frank Tan (qutan)" userId="1cc8c1fc-bfb1-4b23-ae96-de603ddcbe90" providerId="ADAL" clId="{DFBED4D0-B37E-7049-B0AC-994FBC872DD9}" dt="2020-04-01T01:41:53.059" v="73" actId="2696"/>
        <pc:sldMkLst>
          <pc:docMk/>
          <pc:sldMk cId="384747079" sldId="1979422066"/>
        </pc:sldMkLst>
      </pc:sldChg>
      <pc:sldChg chg="del">
        <pc:chgData name="Frank Tan (qutan)" userId="1cc8c1fc-bfb1-4b23-ae96-de603ddcbe90" providerId="ADAL" clId="{DFBED4D0-B37E-7049-B0AC-994FBC872DD9}" dt="2020-04-01T01:41:53.092" v="74" actId="2696"/>
        <pc:sldMkLst>
          <pc:docMk/>
          <pc:sldMk cId="4286904183" sldId="1979422067"/>
        </pc:sldMkLst>
      </pc:sldChg>
      <pc:sldChg chg="del">
        <pc:chgData name="Frank Tan (qutan)" userId="1cc8c1fc-bfb1-4b23-ae96-de603ddcbe90" providerId="ADAL" clId="{DFBED4D0-B37E-7049-B0AC-994FBC872DD9}" dt="2020-04-01T01:41:54.045" v="103" actId="2696"/>
        <pc:sldMkLst>
          <pc:docMk/>
          <pc:sldMk cId="643696468" sldId="1979422068"/>
        </pc:sldMkLst>
      </pc:sldChg>
      <pc:sldChg chg="del">
        <pc:chgData name="Frank Tan (qutan)" userId="1cc8c1fc-bfb1-4b23-ae96-de603ddcbe90" providerId="ADAL" clId="{DFBED4D0-B37E-7049-B0AC-994FBC872DD9}" dt="2020-04-01T01:41:53.931" v="98" actId="2696"/>
        <pc:sldMkLst>
          <pc:docMk/>
          <pc:sldMk cId="497592510" sldId="1979422069"/>
        </pc:sldMkLst>
      </pc:sldChg>
      <pc:sldChg chg="del">
        <pc:chgData name="Frank Tan (qutan)" userId="1cc8c1fc-bfb1-4b23-ae96-de603ddcbe90" providerId="ADAL" clId="{DFBED4D0-B37E-7049-B0AC-994FBC872DD9}" dt="2020-04-01T01:41:53.953" v="99" actId="2696"/>
        <pc:sldMkLst>
          <pc:docMk/>
          <pc:sldMk cId="2875427863" sldId="1979422070"/>
        </pc:sldMkLst>
      </pc:sldChg>
      <pc:sldChg chg="del">
        <pc:chgData name="Frank Tan (qutan)" userId="1cc8c1fc-bfb1-4b23-ae96-de603ddcbe90" providerId="ADAL" clId="{DFBED4D0-B37E-7049-B0AC-994FBC872DD9}" dt="2020-04-01T01:41:53.963" v="100" actId="2696"/>
        <pc:sldMkLst>
          <pc:docMk/>
          <pc:sldMk cId="1643834166" sldId="1979422071"/>
        </pc:sldMkLst>
      </pc:sldChg>
      <pc:sldChg chg="del">
        <pc:chgData name="Frank Tan (qutan)" userId="1cc8c1fc-bfb1-4b23-ae96-de603ddcbe90" providerId="ADAL" clId="{DFBED4D0-B37E-7049-B0AC-994FBC872DD9}" dt="2020-04-01T01:41:53.999" v="101" actId="2696"/>
        <pc:sldMkLst>
          <pc:docMk/>
          <pc:sldMk cId="1279232681" sldId="1979422072"/>
        </pc:sldMkLst>
      </pc:sldChg>
      <pc:sldChg chg="del">
        <pc:chgData name="Frank Tan (qutan)" userId="1cc8c1fc-bfb1-4b23-ae96-de603ddcbe90" providerId="ADAL" clId="{DFBED4D0-B37E-7049-B0AC-994FBC872DD9}" dt="2020-04-01T01:41:54.035" v="102" actId="2696"/>
        <pc:sldMkLst>
          <pc:docMk/>
          <pc:sldMk cId="1692646442" sldId="1979422073"/>
        </pc:sldMkLst>
      </pc:sldChg>
      <pc:sldChg chg="del">
        <pc:chgData name="Frank Tan (qutan)" userId="1cc8c1fc-bfb1-4b23-ae96-de603ddcbe90" providerId="ADAL" clId="{DFBED4D0-B37E-7049-B0AC-994FBC872DD9}" dt="2020-04-01T01:41:54.065" v="104" actId="2696"/>
        <pc:sldMkLst>
          <pc:docMk/>
          <pc:sldMk cId="3764922151" sldId="1979422074"/>
        </pc:sldMkLst>
      </pc:sldChg>
      <pc:sldChg chg="del">
        <pc:chgData name="Frank Tan (qutan)" userId="1cc8c1fc-bfb1-4b23-ae96-de603ddcbe90" providerId="ADAL" clId="{DFBED4D0-B37E-7049-B0AC-994FBC872DD9}" dt="2020-04-01T01:41:54.111" v="105" actId="2696"/>
        <pc:sldMkLst>
          <pc:docMk/>
          <pc:sldMk cId="2843516520" sldId="1979422075"/>
        </pc:sldMkLst>
      </pc:sldChg>
      <pc:sldChg chg="del">
        <pc:chgData name="Frank Tan (qutan)" userId="1cc8c1fc-bfb1-4b23-ae96-de603ddcbe90" providerId="ADAL" clId="{DFBED4D0-B37E-7049-B0AC-994FBC872DD9}" dt="2020-04-01T01:41:54.141" v="106" actId="2696"/>
        <pc:sldMkLst>
          <pc:docMk/>
          <pc:sldMk cId="4262144059" sldId="1979422076"/>
        </pc:sldMkLst>
      </pc:sldChg>
      <pc:sldChg chg="del">
        <pc:chgData name="Frank Tan (qutan)" userId="1cc8c1fc-bfb1-4b23-ae96-de603ddcbe90" providerId="ADAL" clId="{DFBED4D0-B37E-7049-B0AC-994FBC872DD9}" dt="2020-04-01T01:41:54.155" v="107" actId="2696"/>
        <pc:sldMkLst>
          <pc:docMk/>
          <pc:sldMk cId="1369103171" sldId="1979422077"/>
        </pc:sldMkLst>
      </pc:sldChg>
      <pc:sldChg chg="del">
        <pc:chgData name="Frank Tan (qutan)" userId="1cc8c1fc-bfb1-4b23-ae96-de603ddcbe90" providerId="ADAL" clId="{DFBED4D0-B37E-7049-B0AC-994FBC872DD9}" dt="2020-04-01T01:41:54.168" v="108" actId="2696"/>
        <pc:sldMkLst>
          <pc:docMk/>
          <pc:sldMk cId="3246534070" sldId="1979422078"/>
        </pc:sldMkLst>
      </pc:sldChg>
      <pc:sldChg chg="del">
        <pc:chgData name="Frank Tan (qutan)" userId="1cc8c1fc-bfb1-4b23-ae96-de603ddcbe90" providerId="ADAL" clId="{DFBED4D0-B37E-7049-B0AC-994FBC872DD9}" dt="2020-04-01T01:41:54.196" v="109" actId="2696"/>
        <pc:sldMkLst>
          <pc:docMk/>
          <pc:sldMk cId="2274135863" sldId="1979422079"/>
        </pc:sldMkLst>
      </pc:sldChg>
      <pc:sldChg chg="del">
        <pc:chgData name="Frank Tan (qutan)" userId="1cc8c1fc-bfb1-4b23-ae96-de603ddcbe90" providerId="ADAL" clId="{DFBED4D0-B37E-7049-B0AC-994FBC872DD9}" dt="2020-04-01T01:41:54.210" v="110" actId="2696"/>
        <pc:sldMkLst>
          <pc:docMk/>
          <pc:sldMk cId="1765688242" sldId="1979422080"/>
        </pc:sldMkLst>
      </pc:sldChg>
      <pc:sldChg chg="del">
        <pc:chgData name="Frank Tan (qutan)" userId="1cc8c1fc-bfb1-4b23-ae96-de603ddcbe90" providerId="ADAL" clId="{DFBED4D0-B37E-7049-B0AC-994FBC872DD9}" dt="2020-04-01T01:41:54.251" v="112" actId="2696"/>
        <pc:sldMkLst>
          <pc:docMk/>
          <pc:sldMk cId="1310601295" sldId="1979422081"/>
        </pc:sldMkLst>
      </pc:sldChg>
      <pc:sldChg chg="del">
        <pc:chgData name="Frank Tan (qutan)" userId="1cc8c1fc-bfb1-4b23-ae96-de603ddcbe90" providerId="ADAL" clId="{DFBED4D0-B37E-7049-B0AC-994FBC872DD9}" dt="2020-04-01T01:41:54.259" v="113" actId="2696"/>
        <pc:sldMkLst>
          <pc:docMk/>
          <pc:sldMk cId="2130463344" sldId="1979422082"/>
        </pc:sldMkLst>
      </pc:sldChg>
      <pc:sldChg chg="del">
        <pc:chgData name="Frank Tan (qutan)" userId="1cc8c1fc-bfb1-4b23-ae96-de603ddcbe90" providerId="ADAL" clId="{DFBED4D0-B37E-7049-B0AC-994FBC872DD9}" dt="2020-04-01T01:41:54.292" v="114" actId="2696"/>
        <pc:sldMkLst>
          <pc:docMk/>
          <pc:sldMk cId="3048045440" sldId="1979422083"/>
        </pc:sldMkLst>
      </pc:sldChg>
      <pc:sldChg chg="del">
        <pc:chgData name="Frank Tan (qutan)" userId="1cc8c1fc-bfb1-4b23-ae96-de603ddcbe90" providerId="ADAL" clId="{DFBED4D0-B37E-7049-B0AC-994FBC872DD9}" dt="2020-04-01T01:41:54.599" v="126" actId="2696"/>
        <pc:sldMkLst>
          <pc:docMk/>
          <pc:sldMk cId="1786794299" sldId="1979422085"/>
        </pc:sldMkLst>
      </pc:sldChg>
      <pc:sldChg chg="del">
        <pc:chgData name="Frank Tan (qutan)" userId="1cc8c1fc-bfb1-4b23-ae96-de603ddcbe90" providerId="ADAL" clId="{DFBED4D0-B37E-7049-B0AC-994FBC872DD9}" dt="2020-04-01T01:41:54.621" v="127" actId="2696"/>
        <pc:sldMkLst>
          <pc:docMk/>
          <pc:sldMk cId="823605868" sldId="1979422086"/>
        </pc:sldMkLst>
      </pc:sldChg>
      <pc:sldChg chg="del">
        <pc:chgData name="Frank Tan (qutan)" userId="1cc8c1fc-bfb1-4b23-ae96-de603ddcbe90" providerId="ADAL" clId="{DFBED4D0-B37E-7049-B0AC-994FBC872DD9}" dt="2020-04-01T01:41:54.644" v="128" actId="2696"/>
        <pc:sldMkLst>
          <pc:docMk/>
          <pc:sldMk cId="4157689948" sldId="1979422087"/>
        </pc:sldMkLst>
      </pc:sldChg>
      <pc:sldChg chg="del">
        <pc:chgData name="Frank Tan (qutan)" userId="1cc8c1fc-bfb1-4b23-ae96-de603ddcbe90" providerId="ADAL" clId="{DFBED4D0-B37E-7049-B0AC-994FBC872DD9}" dt="2020-04-01T01:41:54.657" v="129" actId="2696"/>
        <pc:sldMkLst>
          <pc:docMk/>
          <pc:sldMk cId="4080419148" sldId="1979422088"/>
        </pc:sldMkLst>
      </pc:sldChg>
      <pc:sldChg chg="del">
        <pc:chgData name="Frank Tan (qutan)" userId="1cc8c1fc-bfb1-4b23-ae96-de603ddcbe90" providerId="ADAL" clId="{DFBED4D0-B37E-7049-B0AC-994FBC872DD9}" dt="2020-04-01T01:41:54.582" v="125" actId="2696"/>
        <pc:sldMkLst>
          <pc:docMk/>
          <pc:sldMk cId="1989111262" sldId="1979422089"/>
        </pc:sldMkLst>
      </pc:sldChg>
      <pc:sldChg chg="del">
        <pc:chgData name="Frank Tan (qutan)" userId="1cc8c1fc-bfb1-4b23-ae96-de603ddcbe90" providerId="ADAL" clId="{DFBED4D0-B37E-7049-B0AC-994FBC872DD9}" dt="2020-04-01T01:41:54.227" v="111" actId="2696"/>
        <pc:sldMkLst>
          <pc:docMk/>
          <pc:sldMk cId="2845390144" sldId="1979422090"/>
        </pc:sldMkLst>
      </pc:sldChg>
      <pc:sldChg chg="del">
        <pc:chgData name="Frank Tan (qutan)" userId="1cc8c1fc-bfb1-4b23-ae96-de603ddcbe90" providerId="ADAL" clId="{DFBED4D0-B37E-7049-B0AC-994FBC872DD9}" dt="2020-04-01T01:41:52.457" v="52" actId="2696"/>
        <pc:sldMkLst>
          <pc:docMk/>
          <pc:sldMk cId="2514453777" sldId="1979422091"/>
        </pc:sldMkLst>
      </pc:sldChg>
      <pc:sldChg chg="del">
        <pc:chgData name="Frank Tan (qutan)" userId="1cc8c1fc-bfb1-4b23-ae96-de603ddcbe90" providerId="ADAL" clId="{DFBED4D0-B37E-7049-B0AC-994FBC872DD9}" dt="2020-04-01T01:41:52.692" v="57" actId="2696"/>
        <pc:sldMkLst>
          <pc:docMk/>
          <pc:sldMk cId="4294362570" sldId="1979422092"/>
        </pc:sldMkLst>
      </pc:sldChg>
      <pc:sldChg chg="modSp">
        <pc:chgData name="Frank Tan (qutan)" userId="1cc8c1fc-bfb1-4b23-ae96-de603ddcbe90" providerId="ADAL" clId="{DFBED4D0-B37E-7049-B0AC-994FBC872DD9}" dt="2020-04-01T10:37:25.929" v="560" actId="20577"/>
        <pc:sldMkLst>
          <pc:docMk/>
          <pc:sldMk cId="1117168735" sldId="1979422093"/>
        </pc:sldMkLst>
        <pc:spChg chg="mod">
          <ac:chgData name="Frank Tan (qutan)" userId="1cc8c1fc-bfb1-4b23-ae96-de603ddcbe90" providerId="ADAL" clId="{DFBED4D0-B37E-7049-B0AC-994FBC872DD9}" dt="2020-04-01T10:37:25.929" v="560" actId="20577"/>
          <ac:spMkLst>
            <pc:docMk/>
            <pc:sldMk cId="1117168735" sldId="1979422093"/>
            <ac:spMk id="3" creationId="{F01C4CF1-2A5A-4D4E-8566-D32001D3C0DA}"/>
          </ac:spMkLst>
        </pc:spChg>
      </pc:sldChg>
      <pc:sldChg chg="modSp add">
        <pc:chgData name="Frank Tan (qutan)" userId="1cc8c1fc-bfb1-4b23-ae96-de603ddcbe90" providerId="ADAL" clId="{DFBED4D0-B37E-7049-B0AC-994FBC872DD9}" dt="2020-04-01T01:41:35.813" v="38" actId="20577"/>
        <pc:sldMkLst>
          <pc:docMk/>
          <pc:sldMk cId="1128901480" sldId="1979422094"/>
        </pc:sldMkLst>
        <pc:spChg chg="mod">
          <ac:chgData name="Frank Tan (qutan)" userId="1cc8c1fc-bfb1-4b23-ae96-de603ddcbe90" providerId="ADAL" clId="{DFBED4D0-B37E-7049-B0AC-994FBC872DD9}" dt="2020-04-01T01:41:35.813" v="38" actId="20577"/>
          <ac:spMkLst>
            <pc:docMk/>
            <pc:sldMk cId="1128901480" sldId="1979422094"/>
            <ac:spMk id="2" creationId="{71320CEF-A626-B14A-B5B7-331A0B41B1DD}"/>
          </ac:spMkLst>
        </pc:spChg>
      </pc:sldChg>
      <pc:sldChg chg="modSp add ord">
        <pc:chgData name="Frank Tan (qutan)" userId="1cc8c1fc-bfb1-4b23-ae96-de603ddcbe90" providerId="ADAL" clId="{DFBED4D0-B37E-7049-B0AC-994FBC872DD9}" dt="2020-04-01T02:29:37.873" v="130"/>
        <pc:sldMkLst>
          <pc:docMk/>
          <pc:sldMk cId="3826208751" sldId="1979422095"/>
        </pc:sldMkLst>
        <pc:spChg chg="mod">
          <ac:chgData name="Frank Tan (qutan)" userId="1cc8c1fc-bfb1-4b23-ae96-de603ddcbe90" providerId="ADAL" clId="{DFBED4D0-B37E-7049-B0AC-994FBC872DD9}" dt="2020-04-01T01:41:40.107" v="50" actId="20577"/>
          <ac:spMkLst>
            <pc:docMk/>
            <pc:sldMk cId="3826208751" sldId="1979422095"/>
            <ac:spMk id="2" creationId="{71320CEF-A626-B14A-B5B7-331A0B41B1DD}"/>
          </ac:spMkLst>
        </pc:spChg>
      </pc:sldChg>
      <pc:sldChg chg="add">
        <pc:chgData name="Frank Tan (qutan)" userId="1cc8c1fc-bfb1-4b23-ae96-de603ddcbe90" providerId="ADAL" clId="{DFBED4D0-B37E-7049-B0AC-994FBC872DD9}" dt="2020-04-01T02:33:18.261" v="156"/>
        <pc:sldMkLst>
          <pc:docMk/>
          <pc:sldMk cId="1919772902" sldId="1979422096"/>
        </pc:sldMkLst>
      </pc:sldChg>
      <pc:sldChg chg="add del">
        <pc:chgData name="Frank Tan (qutan)" userId="1cc8c1fc-bfb1-4b23-ae96-de603ddcbe90" providerId="ADAL" clId="{DFBED4D0-B37E-7049-B0AC-994FBC872DD9}" dt="2020-04-01T02:33:18.194" v="155"/>
        <pc:sldMkLst>
          <pc:docMk/>
          <pc:sldMk cId="1962097848" sldId="1979422096"/>
        </pc:sldMkLst>
      </pc:sldChg>
      <pc:sldChg chg="add">
        <pc:chgData name="Frank Tan (qutan)" userId="1cc8c1fc-bfb1-4b23-ae96-de603ddcbe90" providerId="ADAL" clId="{DFBED4D0-B37E-7049-B0AC-994FBC872DD9}" dt="2020-04-01T02:34:20.813" v="159"/>
        <pc:sldMkLst>
          <pc:docMk/>
          <pc:sldMk cId="1399320152" sldId="1979422097"/>
        </pc:sldMkLst>
      </pc:sldChg>
      <pc:sldChg chg="add del">
        <pc:chgData name="Frank Tan (qutan)" userId="1cc8c1fc-bfb1-4b23-ae96-de603ddcbe90" providerId="ADAL" clId="{DFBED4D0-B37E-7049-B0AC-994FBC872DD9}" dt="2020-04-01T02:34:20.494" v="158"/>
        <pc:sldMkLst>
          <pc:docMk/>
          <pc:sldMk cId="2239308970" sldId="1979422097"/>
        </pc:sldMkLst>
      </pc:sldChg>
      <pc:sldChg chg="add">
        <pc:chgData name="Frank Tan (qutan)" userId="1cc8c1fc-bfb1-4b23-ae96-de603ddcbe90" providerId="ADAL" clId="{DFBED4D0-B37E-7049-B0AC-994FBC872DD9}" dt="2020-04-01T02:34:20.813" v="159"/>
        <pc:sldMkLst>
          <pc:docMk/>
          <pc:sldMk cId="2896105870" sldId="1979422098"/>
        </pc:sldMkLst>
      </pc:sldChg>
      <pc:sldChg chg="add del">
        <pc:chgData name="Frank Tan (qutan)" userId="1cc8c1fc-bfb1-4b23-ae96-de603ddcbe90" providerId="ADAL" clId="{DFBED4D0-B37E-7049-B0AC-994FBC872DD9}" dt="2020-04-01T02:34:20.494" v="158"/>
        <pc:sldMkLst>
          <pc:docMk/>
          <pc:sldMk cId="4181216128" sldId="1979422098"/>
        </pc:sldMkLst>
      </pc:sldChg>
      <pc:sldChg chg="add del">
        <pc:chgData name="Frank Tan (qutan)" userId="1cc8c1fc-bfb1-4b23-ae96-de603ddcbe90" providerId="ADAL" clId="{DFBED4D0-B37E-7049-B0AC-994FBC872DD9}" dt="2020-04-01T02:34:20.494" v="158"/>
        <pc:sldMkLst>
          <pc:docMk/>
          <pc:sldMk cId="860487436" sldId="1979422099"/>
        </pc:sldMkLst>
      </pc:sldChg>
      <pc:sldChg chg="add">
        <pc:chgData name="Frank Tan (qutan)" userId="1cc8c1fc-bfb1-4b23-ae96-de603ddcbe90" providerId="ADAL" clId="{DFBED4D0-B37E-7049-B0AC-994FBC872DD9}" dt="2020-04-01T02:34:20.813" v="159"/>
        <pc:sldMkLst>
          <pc:docMk/>
          <pc:sldMk cId="1450505350" sldId="1979422099"/>
        </pc:sldMkLst>
      </pc:sldChg>
      <pc:sldChg chg="add del">
        <pc:chgData name="Frank Tan (qutan)" userId="1cc8c1fc-bfb1-4b23-ae96-de603ddcbe90" providerId="ADAL" clId="{DFBED4D0-B37E-7049-B0AC-994FBC872DD9}" dt="2020-04-01T02:34:20.494" v="158"/>
        <pc:sldMkLst>
          <pc:docMk/>
          <pc:sldMk cId="356532096" sldId="1979422100"/>
        </pc:sldMkLst>
      </pc:sldChg>
      <pc:sldChg chg="add">
        <pc:chgData name="Frank Tan (qutan)" userId="1cc8c1fc-bfb1-4b23-ae96-de603ddcbe90" providerId="ADAL" clId="{DFBED4D0-B37E-7049-B0AC-994FBC872DD9}" dt="2020-04-01T02:34:20.813" v="159"/>
        <pc:sldMkLst>
          <pc:docMk/>
          <pc:sldMk cId="2437625545" sldId="1979422100"/>
        </pc:sldMkLst>
      </pc:sldChg>
      <pc:sldChg chg="add">
        <pc:chgData name="Frank Tan (qutan)" userId="1cc8c1fc-bfb1-4b23-ae96-de603ddcbe90" providerId="ADAL" clId="{DFBED4D0-B37E-7049-B0AC-994FBC872DD9}" dt="2020-04-01T02:34:20.813" v="159"/>
        <pc:sldMkLst>
          <pc:docMk/>
          <pc:sldMk cId="1353202082" sldId="1979422101"/>
        </pc:sldMkLst>
      </pc:sldChg>
      <pc:sldChg chg="add del">
        <pc:chgData name="Frank Tan (qutan)" userId="1cc8c1fc-bfb1-4b23-ae96-de603ddcbe90" providerId="ADAL" clId="{DFBED4D0-B37E-7049-B0AC-994FBC872DD9}" dt="2020-04-01T02:34:20.494" v="158"/>
        <pc:sldMkLst>
          <pc:docMk/>
          <pc:sldMk cId="4054681138" sldId="1979422101"/>
        </pc:sldMkLst>
      </pc:sldChg>
      <pc:sldChg chg="add del">
        <pc:chgData name="Frank Tan (qutan)" userId="1cc8c1fc-bfb1-4b23-ae96-de603ddcbe90" providerId="ADAL" clId="{DFBED4D0-B37E-7049-B0AC-994FBC872DD9}" dt="2020-04-01T02:34:20.494" v="158"/>
        <pc:sldMkLst>
          <pc:docMk/>
          <pc:sldMk cId="1782882864" sldId="1979422102"/>
        </pc:sldMkLst>
      </pc:sldChg>
      <pc:sldChg chg="add">
        <pc:chgData name="Frank Tan (qutan)" userId="1cc8c1fc-bfb1-4b23-ae96-de603ddcbe90" providerId="ADAL" clId="{DFBED4D0-B37E-7049-B0AC-994FBC872DD9}" dt="2020-04-01T02:34:20.813" v="159"/>
        <pc:sldMkLst>
          <pc:docMk/>
          <pc:sldMk cId="3274717090" sldId="1979422102"/>
        </pc:sldMkLst>
      </pc:sldChg>
      <pc:sldChg chg="add del">
        <pc:chgData name="Frank Tan (qutan)" userId="1cc8c1fc-bfb1-4b23-ae96-de603ddcbe90" providerId="ADAL" clId="{DFBED4D0-B37E-7049-B0AC-994FBC872DD9}" dt="2020-04-01T02:35:08.576" v="161"/>
        <pc:sldMkLst>
          <pc:docMk/>
          <pc:sldMk cId="551503655" sldId="1979422103"/>
        </pc:sldMkLst>
      </pc:sldChg>
      <pc:sldChg chg="add">
        <pc:chgData name="Frank Tan (qutan)" userId="1cc8c1fc-bfb1-4b23-ae96-de603ddcbe90" providerId="ADAL" clId="{DFBED4D0-B37E-7049-B0AC-994FBC872DD9}" dt="2020-04-01T02:35:08.634" v="162"/>
        <pc:sldMkLst>
          <pc:docMk/>
          <pc:sldMk cId="3742348450" sldId="1979422103"/>
        </pc:sldMkLst>
      </pc:sldChg>
      <pc:sldChg chg="add">
        <pc:chgData name="Frank Tan (qutan)" userId="1cc8c1fc-bfb1-4b23-ae96-de603ddcbe90" providerId="ADAL" clId="{DFBED4D0-B37E-7049-B0AC-994FBC872DD9}" dt="2020-04-01T02:39:03.197" v="165"/>
        <pc:sldMkLst>
          <pc:docMk/>
          <pc:sldMk cId="130522082" sldId="1979422104"/>
        </pc:sldMkLst>
      </pc:sldChg>
      <pc:sldChg chg="add del">
        <pc:chgData name="Frank Tan (qutan)" userId="1cc8c1fc-bfb1-4b23-ae96-de603ddcbe90" providerId="ADAL" clId="{DFBED4D0-B37E-7049-B0AC-994FBC872DD9}" dt="2020-04-01T02:39:02.876" v="164"/>
        <pc:sldMkLst>
          <pc:docMk/>
          <pc:sldMk cId="2101332995" sldId="1979422104"/>
        </pc:sldMkLst>
      </pc:sldChg>
      <pc:sldChg chg="add del">
        <pc:chgData name="Frank Tan (qutan)" userId="1cc8c1fc-bfb1-4b23-ae96-de603ddcbe90" providerId="ADAL" clId="{DFBED4D0-B37E-7049-B0AC-994FBC872DD9}" dt="2020-04-01T02:39:02.876" v="164"/>
        <pc:sldMkLst>
          <pc:docMk/>
          <pc:sldMk cId="785666637" sldId="1979422105"/>
        </pc:sldMkLst>
      </pc:sldChg>
      <pc:sldChg chg="add">
        <pc:chgData name="Frank Tan (qutan)" userId="1cc8c1fc-bfb1-4b23-ae96-de603ddcbe90" providerId="ADAL" clId="{DFBED4D0-B37E-7049-B0AC-994FBC872DD9}" dt="2020-04-01T02:39:03.197" v="165"/>
        <pc:sldMkLst>
          <pc:docMk/>
          <pc:sldMk cId="2289818982" sldId="1979422105"/>
        </pc:sldMkLst>
      </pc:sldChg>
      <pc:sldChg chg="add del">
        <pc:chgData name="Frank Tan (qutan)" userId="1cc8c1fc-bfb1-4b23-ae96-de603ddcbe90" providerId="ADAL" clId="{DFBED4D0-B37E-7049-B0AC-994FBC872DD9}" dt="2020-04-01T02:39:02.876" v="164"/>
        <pc:sldMkLst>
          <pc:docMk/>
          <pc:sldMk cId="2860847741" sldId="1979422106"/>
        </pc:sldMkLst>
      </pc:sldChg>
      <pc:sldChg chg="add">
        <pc:chgData name="Frank Tan (qutan)" userId="1cc8c1fc-bfb1-4b23-ae96-de603ddcbe90" providerId="ADAL" clId="{DFBED4D0-B37E-7049-B0AC-994FBC872DD9}" dt="2020-04-01T02:39:03.197" v="165"/>
        <pc:sldMkLst>
          <pc:docMk/>
          <pc:sldMk cId="4038593396" sldId="1979422106"/>
        </pc:sldMkLst>
      </pc:sldChg>
      <pc:sldChg chg="delSp add">
        <pc:chgData name="Frank Tan (qutan)" userId="1cc8c1fc-bfb1-4b23-ae96-de603ddcbe90" providerId="ADAL" clId="{DFBED4D0-B37E-7049-B0AC-994FBC872DD9}" dt="2020-04-02T03:33:13.100" v="613" actId="478"/>
        <pc:sldMkLst>
          <pc:docMk/>
          <pc:sldMk cId="1383444272" sldId="1979422107"/>
        </pc:sldMkLst>
        <pc:spChg chg="del">
          <ac:chgData name="Frank Tan (qutan)" userId="1cc8c1fc-bfb1-4b23-ae96-de603ddcbe90" providerId="ADAL" clId="{DFBED4D0-B37E-7049-B0AC-994FBC872DD9}" dt="2020-04-02T03:33:13.100" v="613" actId="478"/>
          <ac:spMkLst>
            <pc:docMk/>
            <pc:sldMk cId="1383444272" sldId="1979422107"/>
            <ac:spMk id="7" creationId="{00000000-0000-0000-0000-000000000000}"/>
          </ac:spMkLst>
        </pc:spChg>
      </pc:sldChg>
      <pc:sldChg chg="add del">
        <pc:chgData name="Frank Tan (qutan)" userId="1cc8c1fc-bfb1-4b23-ae96-de603ddcbe90" providerId="ADAL" clId="{DFBED4D0-B37E-7049-B0AC-994FBC872DD9}" dt="2020-04-01T02:39:02.876" v="164"/>
        <pc:sldMkLst>
          <pc:docMk/>
          <pc:sldMk cId="3368084574" sldId="1979422107"/>
        </pc:sldMkLst>
      </pc:sldChg>
      <pc:sldChg chg="add del">
        <pc:chgData name="Frank Tan (qutan)" userId="1cc8c1fc-bfb1-4b23-ae96-de603ddcbe90" providerId="ADAL" clId="{DFBED4D0-B37E-7049-B0AC-994FBC872DD9}" dt="2020-04-01T02:39:02.876" v="164"/>
        <pc:sldMkLst>
          <pc:docMk/>
          <pc:sldMk cId="2070708074" sldId="1979422108"/>
        </pc:sldMkLst>
      </pc:sldChg>
      <pc:sldChg chg="add">
        <pc:chgData name="Frank Tan (qutan)" userId="1cc8c1fc-bfb1-4b23-ae96-de603ddcbe90" providerId="ADAL" clId="{DFBED4D0-B37E-7049-B0AC-994FBC872DD9}" dt="2020-04-01T02:39:03.197" v="165"/>
        <pc:sldMkLst>
          <pc:docMk/>
          <pc:sldMk cId="3910265063" sldId="1979422108"/>
        </pc:sldMkLst>
      </pc:sldChg>
      <pc:sldChg chg="add del">
        <pc:chgData name="Frank Tan (qutan)" userId="1cc8c1fc-bfb1-4b23-ae96-de603ddcbe90" providerId="ADAL" clId="{DFBED4D0-B37E-7049-B0AC-994FBC872DD9}" dt="2020-04-01T02:39:02.876" v="164"/>
        <pc:sldMkLst>
          <pc:docMk/>
          <pc:sldMk cId="1204199214" sldId="1979422109"/>
        </pc:sldMkLst>
      </pc:sldChg>
      <pc:sldChg chg="add">
        <pc:chgData name="Frank Tan (qutan)" userId="1cc8c1fc-bfb1-4b23-ae96-de603ddcbe90" providerId="ADAL" clId="{DFBED4D0-B37E-7049-B0AC-994FBC872DD9}" dt="2020-04-01T02:39:03.197" v="165"/>
        <pc:sldMkLst>
          <pc:docMk/>
          <pc:sldMk cId="3577711362" sldId="1979422109"/>
        </pc:sldMkLst>
      </pc:sldChg>
      <pc:sldChg chg="add del">
        <pc:chgData name="Frank Tan (qutan)" userId="1cc8c1fc-bfb1-4b23-ae96-de603ddcbe90" providerId="ADAL" clId="{DFBED4D0-B37E-7049-B0AC-994FBC872DD9}" dt="2020-04-01T02:39:02.876" v="164"/>
        <pc:sldMkLst>
          <pc:docMk/>
          <pc:sldMk cId="697784982" sldId="1979422110"/>
        </pc:sldMkLst>
      </pc:sldChg>
      <pc:sldChg chg="add">
        <pc:chgData name="Frank Tan (qutan)" userId="1cc8c1fc-bfb1-4b23-ae96-de603ddcbe90" providerId="ADAL" clId="{DFBED4D0-B37E-7049-B0AC-994FBC872DD9}" dt="2020-04-01T02:39:03.197" v="165"/>
        <pc:sldMkLst>
          <pc:docMk/>
          <pc:sldMk cId="2391192915" sldId="1979422110"/>
        </pc:sldMkLst>
      </pc:sldChg>
      <pc:sldChg chg="addSp delSp modSp add ord">
        <pc:chgData name="Frank Tan (qutan)" userId="1cc8c1fc-bfb1-4b23-ae96-de603ddcbe90" providerId="ADAL" clId="{DFBED4D0-B37E-7049-B0AC-994FBC872DD9}" dt="2020-04-02T05:30:41.406" v="662"/>
        <pc:sldMkLst>
          <pc:docMk/>
          <pc:sldMk cId="4058200014" sldId="1979422111"/>
        </pc:sldMkLst>
        <pc:spChg chg="del">
          <ac:chgData name="Frank Tan (qutan)" userId="1cc8c1fc-bfb1-4b23-ae96-de603ddcbe90" providerId="ADAL" clId="{DFBED4D0-B37E-7049-B0AC-994FBC872DD9}" dt="2020-04-01T02:43:23.981" v="170"/>
          <ac:spMkLst>
            <pc:docMk/>
            <pc:sldMk cId="4058200014" sldId="1979422111"/>
            <ac:spMk id="2" creationId="{06CFA2E5-5D35-E345-9E1E-41016129DB59}"/>
          </ac:spMkLst>
        </pc:spChg>
        <pc:spChg chg="del">
          <ac:chgData name="Frank Tan (qutan)" userId="1cc8c1fc-bfb1-4b23-ae96-de603ddcbe90" providerId="ADAL" clId="{DFBED4D0-B37E-7049-B0AC-994FBC872DD9}" dt="2020-04-01T02:43:23.981" v="170"/>
          <ac:spMkLst>
            <pc:docMk/>
            <pc:sldMk cId="4058200014" sldId="1979422111"/>
            <ac:spMk id="3" creationId="{371A0E71-E1E8-124F-9BF9-ED22FA865DFC}"/>
          </ac:spMkLst>
        </pc:spChg>
        <pc:spChg chg="add mod">
          <ac:chgData name="Frank Tan (qutan)" userId="1cc8c1fc-bfb1-4b23-ae96-de603ddcbe90" providerId="ADAL" clId="{DFBED4D0-B37E-7049-B0AC-994FBC872DD9}" dt="2020-04-01T02:43:42.573" v="208" actId="1076"/>
          <ac:spMkLst>
            <pc:docMk/>
            <pc:sldMk cId="4058200014" sldId="1979422111"/>
            <ac:spMk id="4" creationId="{D1ED39E7-F92C-DB49-BEF4-9BC031DC93D3}"/>
          </ac:spMkLst>
        </pc:spChg>
        <pc:picChg chg="add del mod">
          <ac:chgData name="Frank Tan (qutan)" userId="1cc8c1fc-bfb1-4b23-ae96-de603ddcbe90" providerId="ADAL" clId="{DFBED4D0-B37E-7049-B0AC-994FBC872DD9}" dt="2020-04-01T04:08:39.277" v="212" actId="478"/>
          <ac:picMkLst>
            <pc:docMk/>
            <pc:sldMk cId="4058200014" sldId="1979422111"/>
            <ac:picMk id="5" creationId="{B3CDEF82-BC31-8C4A-B233-D1FFC4C59881}"/>
          </ac:picMkLst>
        </pc:picChg>
        <pc:picChg chg="add mod">
          <ac:chgData name="Frank Tan (qutan)" userId="1cc8c1fc-bfb1-4b23-ae96-de603ddcbe90" providerId="ADAL" clId="{DFBED4D0-B37E-7049-B0AC-994FBC872DD9}" dt="2020-04-01T04:08:47.876" v="216" actId="1076"/>
          <ac:picMkLst>
            <pc:docMk/>
            <pc:sldMk cId="4058200014" sldId="1979422111"/>
            <ac:picMk id="6" creationId="{ECCEBB99-33B8-314F-919E-050F56715C96}"/>
          </ac:picMkLst>
        </pc:picChg>
      </pc:sldChg>
      <pc:sldChg chg="modSp add">
        <pc:chgData name="Frank Tan (qutan)" userId="1cc8c1fc-bfb1-4b23-ae96-de603ddcbe90" providerId="ADAL" clId="{DFBED4D0-B37E-7049-B0AC-994FBC872DD9}" dt="2020-04-01T04:45:00.591" v="223" actId="20577"/>
        <pc:sldMkLst>
          <pc:docMk/>
          <pc:sldMk cId="19386763" sldId="1979422112"/>
        </pc:sldMkLst>
        <pc:spChg chg="mod">
          <ac:chgData name="Frank Tan (qutan)" userId="1cc8c1fc-bfb1-4b23-ae96-de603ddcbe90" providerId="ADAL" clId="{DFBED4D0-B37E-7049-B0AC-994FBC872DD9}" dt="2020-04-01T04:45:00.591" v="223" actId="20577"/>
          <ac:spMkLst>
            <pc:docMk/>
            <pc:sldMk cId="19386763" sldId="1979422112"/>
            <ac:spMk id="2" creationId="{71320CEF-A626-B14A-B5B7-331A0B41B1DD}"/>
          </ac:spMkLst>
        </pc:spChg>
      </pc:sldChg>
      <pc:sldChg chg="add del">
        <pc:chgData name="Frank Tan (qutan)" userId="1cc8c1fc-bfb1-4b23-ae96-de603ddcbe90" providerId="ADAL" clId="{DFBED4D0-B37E-7049-B0AC-994FBC872DD9}" dt="2020-04-01T04:43:58.949" v="218"/>
        <pc:sldMkLst>
          <pc:docMk/>
          <pc:sldMk cId="3651098299" sldId="1979422112"/>
        </pc:sldMkLst>
      </pc:sldChg>
      <pc:sldChg chg="add">
        <pc:chgData name="Frank Tan (qutan)" userId="1cc8c1fc-bfb1-4b23-ae96-de603ddcbe90" providerId="ADAL" clId="{DFBED4D0-B37E-7049-B0AC-994FBC872DD9}" dt="2020-04-01T05:32:48.758" v="226"/>
        <pc:sldMkLst>
          <pc:docMk/>
          <pc:sldMk cId="2286163323" sldId="1979422113"/>
        </pc:sldMkLst>
      </pc:sldChg>
      <pc:sldChg chg="add del">
        <pc:chgData name="Frank Tan (qutan)" userId="1cc8c1fc-bfb1-4b23-ae96-de603ddcbe90" providerId="ADAL" clId="{DFBED4D0-B37E-7049-B0AC-994FBC872DD9}" dt="2020-04-01T05:32:48.640" v="225"/>
        <pc:sldMkLst>
          <pc:docMk/>
          <pc:sldMk cId="2441050582" sldId="1979422113"/>
        </pc:sldMkLst>
      </pc:sldChg>
      <pc:sldChg chg="add">
        <pc:chgData name="Frank Tan (qutan)" userId="1cc8c1fc-bfb1-4b23-ae96-de603ddcbe90" providerId="ADAL" clId="{DFBED4D0-B37E-7049-B0AC-994FBC872DD9}" dt="2020-04-01T05:33:05.681" v="229"/>
        <pc:sldMkLst>
          <pc:docMk/>
          <pc:sldMk cId="318950402" sldId="1979422114"/>
        </pc:sldMkLst>
      </pc:sldChg>
      <pc:sldChg chg="add del">
        <pc:chgData name="Frank Tan (qutan)" userId="1cc8c1fc-bfb1-4b23-ae96-de603ddcbe90" providerId="ADAL" clId="{DFBED4D0-B37E-7049-B0AC-994FBC872DD9}" dt="2020-04-01T05:33:05.602" v="228"/>
        <pc:sldMkLst>
          <pc:docMk/>
          <pc:sldMk cId="3035224016" sldId="1979422114"/>
        </pc:sldMkLst>
      </pc:sldChg>
      <pc:sldChg chg="add modTransition">
        <pc:chgData name="Frank Tan (qutan)" userId="1cc8c1fc-bfb1-4b23-ae96-de603ddcbe90" providerId="ADAL" clId="{DFBED4D0-B37E-7049-B0AC-994FBC872DD9}" dt="2020-04-01T08:46:41.511" v="327"/>
        <pc:sldMkLst>
          <pc:docMk/>
          <pc:sldMk cId="2584474332" sldId="1979422115"/>
        </pc:sldMkLst>
      </pc:sldChg>
      <pc:sldChg chg="add del">
        <pc:chgData name="Frank Tan (qutan)" userId="1cc8c1fc-bfb1-4b23-ae96-de603ddcbe90" providerId="ADAL" clId="{DFBED4D0-B37E-7049-B0AC-994FBC872DD9}" dt="2020-04-01T07:46:27.113" v="237"/>
        <pc:sldMkLst>
          <pc:docMk/>
          <pc:sldMk cId="3775086578" sldId="1979422115"/>
        </pc:sldMkLst>
      </pc:sldChg>
      <pc:sldChg chg="add del">
        <pc:chgData name="Frank Tan (qutan)" userId="1cc8c1fc-bfb1-4b23-ae96-de603ddcbe90" providerId="ADAL" clId="{DFBED4D0-B37E-7049-B0AC-994FBC872DD9}" dt="2020-04-01T07:46:27.113" v="237"/>
        <pc:sldMkLst>
          <pc:docMk/>
          <pc:sldMk cId="1651941149" sldId="1979422116"/>
        </pc:sldMkLst>
      </pc:sldChg>
      <pc:sldChg chg="add del">
        <pc:chgData name="Frank Tan (qutan)" userId="1cc8c1fc-bfb1-4b23-ae96-de603ddcbe90" providerId="ADAL" clId="{DFBED4D0-B37E-7049-B0AC-994FBC872DD9}" dt="2020-04-01T07:56:41.727" v="244" actId="2696"/>
        <pc:sldMkLst>
          <pc:docMk/>
          <pc:sldMk cId="1987134897" sldId="1979422116"/>
        </pc:sldMkLst>
      </pc:sldChg>
      <pc:sldChg chg="add del">
        <pc:chgData name="Frank Tan (qutan)" userId="1cc8c1fc-bfb1-4b23-ae96-de603ddcbe90" providerId="ADAL" clId="{DFBED4D0-B37E-7049-B0AC-994FBC872DD9}" dt="2020-04-01T07:46:27.113" v="237"/>
        <pc:sldMkLst>
          <pc:docMk/>
          <pc:sldMk cId="1321283824" sldId="1979422117"/>
        </pc:sldMkLst>
      </pc:sldChg>
      <pc:sldChg chg="add del modTransition">
        <pc:chgData name="Frank Tan (qutan)" userId="1cc8c1fc-bfb1-4b23-ae96-de603ddcbe90" providerId="ADAL" clId="{DFBED4D0-B37E-7049-B0AC-994FBC872DD9}" dt="2020-04-01T12:45:01.593" v="583"/>
        <pc:sldMkLst>
          <pc:docMk/>
          <pc:sldMk cId="2374402612" sldId="1979422117"/>
        </pc:sldMkLst>
      </pc:sldChg>
      <pc:sldChg chg="add del">
        <pc:chgData name="Frank Tan (qutan)" userId="1cc8c1fc-bfb1-4b23-ae96-de603ddcbe90" providerId="ADAL" clId="{DFBED4D0-B37E-7049-B0AC-994FBC872DD9}" dt="2020-04-01T07:46:27.113" v="237"/>
        <pc:sldMkLst>
          <pc:docMk/>
          <pc:sldMk cId="3592687540" sldId="1979422118"/>
        </pc:sldMkLst>
      </pc:sldChg>
      <pc:sldChg chg="modSp add ord">
        <pc:chgData name="Frank Tan (qutan)" userId="1cc8c1fc-bfb1-4b23-ae96-de603ddcbe90" providerId="ADAL" clId="{DFBED4D0-B37E-7049-B0AC-994FBC872DD9}" dt="2020-04-01T07:57:27.687" v="246"/>
        <pc:sldMkLst>
          <pc:docMk/>
          <pc:sldMk cId="4057301528" sldId="1979422118"/>
        </pc:sldMkLst>
        <pc:spChg chg="mod">
          <ac:chgData name="Frank Tan (qutan)" userId="1cc8c1fc-bfb1-4b23-ae96-de603ddcbe90" providerId="ADAL" clId="{DFBED4D0-B37E-7049-B0AC-994FBC872DD9}" dt="2020-04-01T07:54:15.172" v="240" actId="1076"/>
          <ac:spMkLst>
            <pc:docMk/>
            <pc:sldMk cId="4057301528" sldId="1979422118"/>
            <ac:spMk id="3" creationId="{00000000-0000-0000-0000-000000000000}"/>
          </ac:spMkLst>
        </pc:spChg>
      </pc:sldChg>
      <pc:sldChg chg="add">
        <pc:chgData name="Frank Tan (qutan)" userId="1cc8c1fc-bfb1-4b23-ae96-de603ddcbe90" providerId="ADAL" clId="{DFBED4D0-B37E-7049-B0AC-994FBC872DD9}" dt="2020-04-01T07:46:27.330" v="238"/>
        <pc:sldMkLst>
          <pc:docMk/>
          <pc:sldMk cId="2358626692" sldId="1979422119"/>
        </pc:sldMkLst>
      </pc:sldChg>
      <pc:sldChg chg="add del">
        <pc:chgData name="Frank Tan (qutan)" userId="1cc8c1fc-bfb1-4b23-ae96-de603ddcbe90" providerId="ADAL" clId="{DFBED4D0-B37E-7049-B0AC-994FBC872DD9}" dt="2020-04-01T07:46:27.113" v="237"/>
        <pc:sldMkLst>
          <pc:docMk/>
          <pc:sldMk cId="3819287584" sldId="1979422119"/>
        </pc:sldMkLst>
      </pc:sldChg>
      <pc:sldChg chg="add del">
        <pc:chgData name="Frank Tan (qutan)" userId="1cc8c1fc-bfb1-4b23-ae96-de603ddcbe90" providerId="ADAL" clId="{DFBED4D0-B37E-7049-B0AC-994FBC872DD9}" dt="2020-04-01T07:56:31.233" v="242"/>
        <pc:sldMkLst>
          <pc:docMk/>
          <pc:sldMk cId="1868742855" sldId="1979422120"/>
        </pc:sldMkLst>
      </pc:sldChg>
      <pc:sldChg chg="add del ord">
        <pc:chgData name="Frank Tan (qutan)" userId="1cc8c1fc-bfb1-4b23-ae96-de603ddcbe90" providerId="ADAL" clId="{DFBED4D0-B37E-7049-B0AC-994FBC872DD9}" dt="2020-04-01T08:01:39.383" v="257" actId="2696"/>
        <pc:sldMkLst>
          <pc:docMk/>
          <pc:sldMk cId="2396213253" sldId="1979422120"/>
        </pc:sldMkLst>
      </pc:sldChg>
      <pc:sldChg chg="add">
        <pc:chgData name="Frank Tan (qutan)" userId="1cc8c1fc-bfb1-4b23-ae96-de603ddcbe90" providerId="ADAL" clId="{DFBED4D0-B37E-7049-B0AC-994FBC872DD9}" dt="2020-04-01T08:01:43.116" v="264"/>
        <pc:sldMkLst>
          <pc:docMk/>
          <pc:sldMk cId="3859035294" sldId="1979422120"/>
        </pc:sldMkLst>
      </pc:sldChg>
      <pc:sldChg chg="addSp delSp modSp add modTransition">
        <pc:chgData name="Frank Tan (qutan)" userId="1cc8c1fc-bfb1-4b23-ae96-de603ddcbe90" providerId="ADAL" clId="{DFBED4D0-B37E-7049-B0AC-994FBC872DD9}" dt="2020-04-01T09:17:03.438" v="410" actId="1076"/>
        <pc:sldMkLst>
          <pc:docMk/>
          <pc:sldMk cId="763256439" sldId="1979422121"/>
        </pc:sldMkLst>
        <pc:spChg chg="del">
          <ac:chgData name="Frank Tan (qutan)" userId="1cc8c1fc-bfb1-4b23-ae96-de603ddcbe90" providerId="ADAL" clId="{DFBED4D0-B37E-7049-B0AC-994FBC872DD9}" dt="2020-04-01T09:15:15.609" v="374"/>
          <ac:spMkLst>
            <pc:docMk/>
            <pc:sldMk cId="763256439" sldId="1979422121"/>
            <ac:spMk id="2" creationId="{44E5A586-734A-854C-85B8-3A1CAAC363A1}"/>
          </ac:spMkLst>
        </pc:spChg>
        <pc:spChg chg="del">
          <ac:chgData name="Frank Tan (qutan)" userId="1cc8c1fc-bfb1-4b23-ae96-de603ddcbe90" providerId="ADAL" clId="{DFBED4D0-B37E-7049-B0AC-994FBC872DD9}" dt="2020-04-01T09:15:15.609" v="374"/>
          <ac:spMkLst>
            <pc:docMk/>
            <pc:sldMk cId="763256439" sldId="1979422121"/>
            <ac:spMk id="3" creationId="{DCA003CB-1AD7-1E4B-B00E-4559B3ECF53D}"/>
          </ac:spMkLst>
        </pc:spChg>
        <pc:spChg chg="add mod">
          <ac:chgData name="Frank Tan (qutan)" userId="1cc8c1fc-bfb1-4b23-ae96-de603ddcbe90" providerId="ADAL" clId="{DFBED4D0-B37E-7049-B0AC-994FBC872DD9}" dt="2020-04-01T09:17:03.438" v="410" actId="1076"/>
          <ac:spMkLst>
            <pc:docMk/>
            <pc:sldMk cId="763256439" sldId="1979422121"/>
            <ac:spMk id="4" creationId="{2C315147-738B-2740-85E2-66DCE1D989B5}"/>
          </ac:spMkLst>
        </pc:spChg>
        <pc:spChg chg="add del mod">
          <ac:chgData name="Frank Tan (qutan)" userId="1cc8c1fc-bfb1-4b23-ae96-de603ddcbe90" providerId="ADAL" clId="{DFBED4D0-B37E-7049-B0AC-994FBC872DD9}" dt="2020-04-01T09:16:58.849" v="409" actId="478"/>
          <ac:spMkLst>
            <pc:docMk/>
            <pc:sldMk cId="763256439" sldId="1979422121"/>
            <ac:spMk id="5" creationId="{2A9B8D65-C9BD-1C44-89BD-C3D51613EF7F}"/>
          </ac:spMkLst>
        </pc:spChg>
        <pc:spChg chg="add">
          <ac:chgData name="Frank Tan (qutan)" userId="1cc8c1fc-bfb1-4b23-ae96-de603ddcbe90" providerId="ADAL" clId="{DFBED4D0-B37E-7049-B0AC-994FBC872DD9}" dt="2020-04-01T09:16:15.237" v="391"/>
          <ac:spMkLst>
            <pc:docMk/>
            <pc:sldMk cId="763256439" sldId="1979422121"/>
            <ac:spMk id="7" creationId="{564CA255-3334-E84E-AF62-7EA5D0AB76B8}"/>
          </ac:spMkLst>
        </pc:spChg>
        <pc:graphicFrameChg chg="add mod modGraphic">
          <ac:chgData name="Frank Tan (qutan)" userId="1cc8c1fc-bfb1-4b23-ae96-de603ddcbe90" providerId="ADAL" clId="{DFBED4D0-B37E-7049-B0AC-994FBC872DD9}" dt="2020-04-01T09:16:56.682" v="408" actId="1076"/>
          <ac:graphicFrameMkLst>
            <pc:docMk/>
            <pc:sldMk cId="763256439" sldId="1979422121"/>
            <ac:graphicFrameMk id="6" creationId="{DFC3E28F-68C7-D545-9D5D-9632E1FBE0D2}"/>
          </ac:graphicFrameMkLst>
        </pc:graphicFrameChg>
      </pc:sldChg>
      <pc:sldChg chg="addSp modSp add">
        <pc:chgData name="Frank Tan (qutan)" userId="1cc8c1fc-bfb1-4b23-ae96-de603ddcbe90" providerId="ADAL" clId="{DFBED4D0-B37E-7049-B0AC-994FBC872DD9}" dt="2020-04-02T12:45:41.672" v="728"/>
        <pc:sldMkLst>
          <pc:docMk/>
          <pc:sldMk cId="4290567529" sldId="1979422122"/>
        </pc:sldMkLst>
        <pc:spChg chg="add">
          <ac:chgData name="Frank Tan (qutan)" userId="1cc8c1fc-bfb1-4b23-ae96-de603ddcbe90" providerId="ADAL" clId="{DFBED4D0-B37E-7049-B0AC-994FBC872DD9}" dt="2020-04-02T12:45:41.672" v="728"/>
          <ac:spMkLst>
            <pc:docMk/>
            <pc:sldMk cId="4290567529" sldId="1979422122"/>
            <ac:spMk id="5" creationId="{16BA0126-C5A1-C04D-9872-DD842F416601}"/>
          </ac:spMkLst>
        </pc:spChg>
        <pc:spChg chg="mod">
          <ac:chgData name="Frank Tan (qutan)" userId="1cc8c1fc-bfb1-4b23-ae96-de603ddcbe90" providerId="ADAL" clId="{DFBED4D0-B37E-7049-B0AC-994FBC872DD9}" dt="2020-04-02T04:00:14.826" v="661" actId="20577"/>
          <ac:spMkLst>
            <pc:docMk/>
            <pc:sldMk cId="4290567529" sldId="1979422122"/>
            <ac:spMk id="6" creationId="{6DFBF00C-4ECF-1248-84F2-0D8BC21D4FC5}"/>
          </ac:spMkLst>
        </pc:spChg>
      </pc:sldChg>
      <pc:sldChg chg="delSp add">
        <pc:chgData name="Frank Tan (qutan)" userId="1cc8c1fc-bfb1-4b23-ae96-de603ddcbe90" providerId="ADAL" clId="{DFBED4D0-B37E-7049-B0AC-994FBC872DD9}" dt="2020-04-02T07:02:18.557" v="667" actId="478"/>
        <pc:sldMkLst>
          <pc:docMk/>
          <pc:sldMk cId="1391561714" sldId="1979422123"/>
        </pc:sldMkLst>
        <pc:spChg chg="del">
          <ac:chgData name="Frank Tan (qutan)" userId="1cc8c1fc-bfb1-4b23-ae96-de603ddcbe90" providerId="ADAL" clId="{DFBED4D0-B37E-7049-B0AC-994FBC872DD9}" dt="2020-04-02T07:02:18.557" v="667" actId="478"/>
          <ac:spMkLst>
            <pc:docMk/>
            <pc:sldMk cId="1391561714" sldId="1979422123"/>
            <ac:spMk id="35" creationId="{00000000-0000-0000-0000-000000000000}"/>
          </ac:spMkLst>
        </pc:spChg>
      </pc:sldChg>
      <pc:sldChg chg="add del">
        <pc:chgData name="Frank Tan (qutan)" userId="1cc8c1fc-bfb1-4b23-ae96-de603ddcbe90" providerId="ADAL" clId="{DFBED4D0-B37E-7049-B0AC-994FBC872DD9}" dt="2020-04-02T06:37:49.452" v="665"/>
        <pc:sldMkLst>
          <pc:docMk/>
          <pc:sldMk cId="4224087446" sldId="1979422123"/>
        </pc:sldMkLst>
      </pc:sldChg>
      <pc:sldMasterChg chg="del delSldLayout">
        <pc:chgData name="Frank Tan (qutan)" userId="1cc8c1fc-bfb1-4b23-ae96-de603ddcbe90" providerId="ADAL" clId="{DFBED4D0-B37E-7049-B0AC-994FBC872DD9}" dt="2020-04-01T08:01:39.394" v="263" actId="2696"/>
        <pc:sldMasterMkLst>
          <pc:docMk/>
          <pc:sldMasterMk cId="1420349745" sldId="2147483805"/>
        </pc:sldMasterMkLst>
        <pc:sldLayoutChg chg="del">
          <pc:chgData name="Frank Tan (qutan)" userId="1cc8c1fc-bfb1-4b23-ae96-de603ddcbe90" providerId="ADAL" clId="{DFBED4D0-B37E-7049-B0AC-994FBC872DD9}" dt="2020-04-01T08:01:39.385" v="258" actId="2696"/>
          <pc:sldLayoutMkLst>
            <pc:docMk/>
            <pc:sldMasterMk cId="1420349745" sldId="2147483805"/>
            <pc:sldLayoutMk cId="3339275439" sldId="2147483806"/>
          </pc:sldLayoutMkLst>
        </pc:sldLayoutChg>
        <pc:sldLayoutChg chg="del">
          <pc:chgData name="Frank Tan (qutan)" userId="1cc8c1fc-bfb1-4b23-ae96-de603ddcbe90" providerId="ADAL" clId="{DFBED4D0-B37E-7049-B0AC-994FBC872DD9}" dt="2020-04-01T08:01:39.386" v="259" actId="2696"/>
          <pc:sldLayoutMkLst>
            <pc:docMk/>
            <pc:sldMasterMk cId="1420349745" sldId="2147483805"/>
            <pc:sldLayoutMk cId="3121748647" sldId="2147483807"/>
          </pc:sldLayoutMkLst>
        </pc:sldLayoutChg>
        <pc:sldLayoutChg chg="del">
          <pc:chgData name="Frank Tan (qutan)" userId="1cc8c1fc-bfb1-4b23-ae96-de603ddcbe90" providerId="ADAL" clId="{DFBED4D0-B37E-7049-B0AC-994FBC872DD9}" dt="2020-04-01T08:01:39.389" v="260" actId="2696"/>
          <pc:sldLayoutMkLst>
            <pc:docMk/>
            <pc:sldMasterMk cId="1420349745" sldId="2147483805"/>
            <pc:sldLayoutMk cId="3745918953" sldId="2147483808"/>
          </pc:sldLayoutMkLst>
        </pc:sldLayoutChg>
        <pc:sldLayoutChg chg="del">
          <pc:chgData name="Frank Tan (qutan)" userId="1cc8c1fc-bfb1-4b23-ae96-de603ddcbe90" providerId="ADAL" clId="{DFBED4D0-B37E-7049-B0AC-994FBC872DD9}" dt="2020-04-01T08:01:39.390" v="261" actId="2696"/>
          <pc:sldLayoutMkLst>
            <pc:docMk/>
            <pc:sldMasterMk cId="1420349745" sldId="2147483805"/>
            <pc:sldLayoutMk cId="821011932" sldId="2147483809"/>
          </pc:sldLayoutMkLst>
        </pc:sldLayoutChg>
        <pc:sldLayoutChg chg="del">
          <pc:chgData name="Frank Tan (qutan)" userId="1cc8c1fc-bfb1-4b23-ae96-de603ddcbe90" providerId="ADAL" clId="{DFBED4D0-B37E-7049-B0AC-994FBC872DD9}" dt="2020-04-01T08:01:39.391" v="262" actId="2696"/>
          <pc:sldLayoutMkLst>
            <pc:docMk/>
            <pc:sldMasterMk cId="1420349745" sldId="2147483805"/>
            <pc:sldLayoutMk cId="309412633" sldId="2147483810"/>
          </pc:sldLayoutMkLst>
        </pc:sldLayoutChg>
      </pc:sldMasterChg>
      <pc:sldMasterChg chg="delSldLayout">
        <pc:chgData name="Frank Tan (qutan)" userId="1cc8c1fc-bfb1-4b23-ae96-de603ddcbe90" providerId="ADAL" clId="{DFBED4D0-B37E-7049-B0AC-994FBC872DD9}" dt="2020-04-01T01:41:54.560" v="124" actId="2696"/>
        <pc:sldMasterMkLst>
          <pc:docMk/>
          <pc:sldMasterMk cId="1403481807" sldId="2147483915"/>
        </pc:sldMasterMkLst>
        <pc:sldLayoutChg chg="del">
          <pc:chgData name="Frank Tan (qutan)" userId="1cc8c1fc-bfb1-4b23-ae96-de603ddcbe90" providerId="ADAL" clId="{DFBED4D0-B37E-7049-B0AC-994FBC872DD9}" dt="2020-04-01T01:41:54.546" v="122" actId="2696"/>
          <pc:sldLayoutMkLst>
            <pc:docMk/>
            <pc:sldMasterMk cId="1403481807" sldId="2147483915"/>
            <pc:sldLayoutMk cId="1367884113" sldId="2147483769"/>
          </pc:sldLayoutMkLst>
        </pc:sldLayoutChg>
        <pc:sldLayoutChg chg="del">
          <pc:chgData name="Frank Tan (qutan)" userId="1cc8c1fc-bfb1-4b23-ae96-de603ddcbe90" providerId="ADAL" clId="{DFBED4D0-B37E-7049-B0AC-994FBC872DD9}" dt="2020-04-01T01:41:53.912" v="97" actId="2696"/>
          <pc:sldLayoutMkLst>
            <pc:docMk/>
            <pc:sldMasterMk cId="1403481807" sldId="2147483915"/>
            <pc:sldLayoutMk cId="2297918853" sldId="2147483770"/>
          </pc:sldLayoutMkLst>
        </pc:sldLayoutChg>
        <pc:sldLayoutChg chg="del">
          <pc:chgData name="Frank Tan (qutan)" userId="1cc8c1fc-bfb1-4b23-ae96-de603ddcbe90" providerId="ADAL" clId="{DFBED4D0-B37E-7049-B0AC-994FBC872DD9}" dt="2020-04-01T01:41:54.387" v="117" actId="2696"/>
          <pc:sldLayoutMkLst>
            <pc:docMk/>
            <pc:sldMasterMk cId="1403481807" sldId="2147483915"/>
            <pc:sldLayoutMk cId="3835906558" sldId="2147483771"/>
          </pc:sldLayoutMkLst>
        </pc:sldLayoutChg>
        <pc:sldLayoutChg chg="del">
          <pc:chgData name="Frank Tan (qutan)" userId="1cc8c1fc-bfb1-4b23-ae96-de603ddcbe90" providerId="ADAL" clId="{DFBED4D0-B37E-7049-B0AC-994FBC872DD9}" dt="2020-04-01T01:41:53.803" v="92" actId="2696"/>
          <pc:sldLayoutMkLst>
            <pc:docMk/>
            <pc:sldMasterMk cId="1403481807" sldId="2147483915"/>
            <pc:sldLayoutMk cId="925710103" sldId="2147483772"/>
          </pc:sldLayoutMkLst>
        </pc:sldLayoutChg>
        <pc:sldLayoutChg chg="del">
          <pc:chgData name="Frank Tan (qutan)" userId="1cc8c1fc-bfb1-4b23-ae96-de603ddcbe90" providerId="ADAL" clId="{DFBED4D0-B37E-7049-B0AC-994FBC872DD9}" dt="2020-04-01T01:41:54.560" v="124" actId="2696"/>
          <pc:sldLayoutMkLst>
            <pc:docMk/>
            <pc:sldMasterMk cId="1403481807" sldId="2147483915"/>
            <pc:sldLayoutMk cId="1851929865" sldId="2147483773"/>
          </pc:sldLayoutMkLst>
        </pc:sldLayoutChg>
      </pc:sldMasterChg>
    </pc:docChg>
  </pc:docChgLst>
  <pc:docChgLst>
    <pc:chgData name="Frank Tan (qutan)" userId="1cc8c1fc-bfb1-4b23-ae96-de603ddcbe90" providerId="ADAL" clId="{B2E6EBD4-40ED-BB49-A022-DFC9FCE63038}"/>
    <pc:docChg chg="undo custSel addSld delSld modSld">
      <pc:chgData name="Frank Tan (qutan)" userId="1cc8c1fc-bfb1-4b23-ae96-de603ddcbe90" providerId="ADAL" clId="{B2E6EBD4-40ED-BB49-A022-DFC9FCE63038}" dt="2020-03-10T07:56:02.012" v="337" actId="14"/>
      <pc:docMkLst>
        <pc:docMk/>
      </pc:docMkLst>
      <pc:sldChg chg="modTransition">
        <pc:chgData name="Frank Tan (qutan)" userId="1cc8c1fc-bfb1-4b23-ae96-de603ddcbe90" providerId="ADAL" clId="{B2E6EBD4-40ED-BB49-A022-DFC9FCE63038}" dt="2020-03-09T08:40:21.700" v="151"/>
        <pc:sldMkLst>
          <pc:docMk/>
          <pc:sldMk cId="2193831592" sldId="257"/>
        </pc:sldMkLst>
      </pc:sldChg>
      <pc:sldChg chg="modTransition">
        <pc:chgData name="Frank Tan (qutan)" userId="1cc8c1fc-bfb1-4b23-ae96-de603ddcbe90" providerId="ADAL" clId="{B2E6EBD4-40ED-BB49-A022-DFC9FCE63038}" dt="2020-03-09T08:40:21.700" v="151"/>
        <pc:sldMkLst>
          <pc:docMk/>
          <pc:sldMk cId="666991905" sldId="258"/>
        </pc:sldMkLst>
      </pc:sldChg>
      <pc:sldChg chg="del">
        <pc:chgData name="Frank Tan (qutan)" userId="1cc8c1fc-bfb1-4b23-ae96-de603ddcbe90" providerId="ADAL" clId="{B2E6EBD4-40ED-BB49-A022-DFC9FCE63038}" dt="2020-03-09T07:26:27.783" v="150" actId="2696"/>
        <pc:sldMkLst>
          <pc:docMk/>
          <pc:sldMk cId="1678497070" sldId="259"/>
        </pc:sldMkLst>
      </pc:sldChg>
      <pc:sldChg chg="add modTransition">
        <pc:chgData name="Frank Tan (qutan)" userId="1cc8c1fc-bfb1-4b23-ae96-de603ddcbe90" providerId="ADAL" clId="{B2E6EBD4-40ED-BB49-A022-DFC9FCE63038}" dt="2020-03-09T08:40:21.700" v="151"/>
        <pc:sldMkLst>
          <pc:docMk/>
          <pc:sldMk cId="511096340" sldId="260"/>
        </pc:sldMkLst>
      </pc:sldChg>
      <pc:sldChg chg="add del">
        <pc:chgData name="Frank Tan (qutan)" userId="1cc8c1fc-bfb1-4b23-ae96-de603ddcbe90" providerId="ADAL" clId="{B2E6EBD4-40ED-BB49-A022-DFC9FCE63038}" dt="2020-03-09T06:08:09.410" v="6"/>
        <pc:sldMkLst>
          <pc:docMk/>
          <pc:sldMk cId="2313134630" sldId="261"/>
        </pc:sldMkLst>
      </pc:sldChg>
      <pc:sldChg chg="add modTransition">
        <pc:chgData name="Frank Tan (qutan)" userId="1cc8c1fc-bfb1-4b23-ae96-de603ddcbe90" providerId="ADAL" clId="{B2E6EBD4-40ED-BB49-A022-DFC9FCE63038}" dt="2020-03-09T08:40:21.700" v="151"/>
        <pc:sldMkLst>
          <pc:docMk/>
          <pc:sldMk cId="2490845354" sldId="261"/>
        </pc:sldMkLst>
      </pc:sldChg>
      <pc:sldChg chg="add del modTransition">
        <pc:chgData name="Frank Tan (qutan)" userId="1cc8c1fc-bfb1-4b23-ae96-de603ddcbe90" providerId="ADAL" clId="{B2E6EBD4-40ED-BB49-A022-DFC9FCE63038}" dt="2020-03-09T06:08:07.463" v="4"/>
        <pc:sldMkLst>
          <pc:docMk/>
          <pc:sldMk cId="2702878681" sldId="261"/>
        </pc:sldMkLst>
      </pc:sldChg>
      <pc:sldChg chg="addSp modSp add modTransition">
        <pc:chgData name="Frank Tan (qutan)" userId="1cc8c1fc-bfb1-4b23-ae96-de603ddcbe90" providerId="ADAL" clId="{B2E6EBD4-40ED-BB49-A022-DFC9FCE63038}" dt="2020-03-09T08:40:21.700" v="151"/>
        <pc:sldMkLst>
          <pc:docMk/>
          <pc:sldMk cId="281513687" sldId="262"/>
        </pc:sldMkLst>
        <pc:spChg chg="add mod">
          <ac:chgData name="Frank Tan (qutan)" userId="1cc8c1fc-bfb1-4b23-ae96-de603ddcbe90" providerId="ADAL" clId="{B2E6EBD4-40ED-BB49-A022-DFC9FCE63038}" dt="2020-03-09T07:23:44.338" v="115" actId="1076"/>
          <ac:spMkLst>
            <pc:docMk/>
            <pc:sldMk cId="281513687" sldId="262"/>
            <ac:spMk id="2" creationId="{CFF24F55-0B1B-4F46-A9BD-4A2827CD5D10}"/>
          </ac:spMkLst>
        </pc:spChg>
        <pc:spChg chg="add mod">
          <ac:chgData name="Frank Tan (qutan)" userId="1cc8c1fc-bfb1-4b23-ae96-de603ddcbe90" providerId="ADAL" clId="{B2E6EBD4-40ED-BB49-A022-DFC9FCE63038}" dt="2020-03-09T07:23:59.769" v="129" actId="20577"/>
          <ac:spMkLst>
            <pc:docMk/>
            <pc:sldMk cId="281513687" sldId="262"/>
            <ac:spMk id="7" creationId="{2AEDFFBA-6945-0B44-90A4-A428E6D52851}"/>
          </ac:spMkLst>
        </pc:spChg>
        <pc:picChg chg="mod">
          <ac:chgData name="Frank Tan (qutan)" userId="1cc8c1fc-bfb1-4b23-ae96-de603ddcbe90" providerId="ADAL" clId="{B2E6EBD4-40ED-BB49-A022-DFC9FCE63038}" dt="2020-03-09T07:23:37.802" v="108" actId="1076"/>
          <ac:picMkLst>
            <pc:docMk/>
            <pc:sldMk cId="281513687" sldId="262"/>
            <ac:picMk id="4" creationId="{014C4CFF-5124-A549-974E-CA1B21FCC162}"/>
          </ac:picMkLst>
        </pc:picChg>
        <pc:picChg chg="add mod">
          <ac:chgData name="Frank Tan (qutan)" userId="1cc8c1fc-bfb1-4b23-ae96-de603ddcbe90" providerId="ADAL" clId="{B2E6EBD4-40ED-BB49-A022-DFC9FCE63038}" dt="2020-03-09T07:23:36.162" v="107" actId="1076"/>
          <ac:picMkLst>
            <pc:docMk/>
            <pc:sldMk cId="281513687" sldId="262"/>
            <ac:picMk id="5" creationId="{BC53BEFE-2BFB-804E-9CFB-1C2EDFFC21D4}"/>
          </ac:picMkLst>
        </pc:picChg>
        <pc:picChg chg="add mod">
          <ac:chgData name="Frank Tan (qutan)" userId="1cc8c1fc-bfb1-4b23-ae96-de603ddcbe90" providerId="ADAL" clId="{B2E6EBD4-40ED-BB49-A022-DFC9FCE63038}" dt="2020-03-09T07:23:36.162" v="107" actId="1076"/>
          <ac:picMkLst>
            <pc:docMk/>
            <pc:sldMk cId="281513687" sldId="262"/>
            <ac:picMk id="6" creationId="{D654B9CC-E5E8-7148-B7F5-A1C8E8747B16}"/>
          </ac:picMkLst>
        </pc:picChg>
      </pc:sldChg>
      <pc:sldChg chg="addSp modSp add modTransition">
        <pc:chgData name="Frank Tan (qutan)" userId="1cc8c1fc-bfb1-4b23-ae96-de603ddcbe90" providerId="ADAL" clId="{B2E6EBD4-40ED-BB49-A022-DFC9FCE63038}" dt="2020-03-09T08:40:21.700" v="151"/>
        <pc:sldMkLst>
          <pc:docMk/>
          <pc:sldMk cId="3981653229" sldId="263"/>
        </pc:sldMkLst>
        <pc:spChg chg="add mod">
          <ac:chgData name="Frank Tan (qutan)" userId="1cc8c1fc-bfb1-4b23-ae96-de603ddcbe90" providerId="ADAL" clId="{B2E6EBD4-40ED-BB49-A022-DFC9FCE63038}" dt="2020-03-09T07:24:34.059" v="142" actId="1076"/>
          <ac:spMkLst>
            <pc:docMk/>
            <pc:sldMk cId="3981653229" sldId="263"/>
            <ac:spMk id="2" creationId="{DFF41ECA-3083-DD45-89C7-6FA56CD79145}"/>
          </ac:spMkLst>
        </pc:spChg>
        <pc:picChg chg="mod">
          <ac:chgData name="Frank Tan (qutan)" userId="1cc8c1fc-bfb1-4b23-ae96-de603ddcbe90" providerId="ADAL" clId="{B2E6EBD4-40ED-BB49-A022-DFC9FCE63038}" dt="2020-03-09T07:24:20.967" v="130" actId="1076"/>
          <ac:picMkLst>
            <pc:docMk/>
            <pc:sldMk cId="3981653229" sldId="263"/>
            <ac:picMk id="4" creationId="{E3DDB39F-7445-954D-8B2F-80C735CCB32F}"/>
          </ac:picMkLst>
        </pc:picChg>
        <pc:picChg chg="add mod">
          <ac:chgData name="Frank Tan (qutan)" userId="1cc8c1fc-bfb1-4b23-ae96-de603ddcbe90" providerId="ADAL" clId="{B2E6EBD4-40ED-BB49-A022-DFC9FCE63038}" dt="2020-03-09T07:24:26.279" v="132" actId="1076"/>
          <ac:picMkLst>
            <pc:docMk/>
            <pc:sldMk cId="3981653229" sldId="263"/>
            <ac:picMk id="5" creationId="{5A059D80-DD98-BB47-89FE-C33916FAC35D}"/>
          </ac:picMkLst>
        </pc:picChg>
        <pc:picChg chg="add mod">
          <ac:chgData name="Frank Tan (qutan)" userId="1cc8c1fc-bfb1-4b23-ae96-de603ddcbe90" providerId="ADAL" clId="{B2E6EBD4-40ED-BB49-A022-DFC9FCE63038}" dt="2020-03-09T07:24:26.279" v="132" actId="1076"/>
          <ac:picMkLst>
            <pc:docMk/>
            <pc:sldMk cId="3981653229" sldId="263"/>
            <ac:picMk id="6" creationId="{EEDAF881-A498-4349-85EE-5831ED1D5561}"/>
          </ac:picMkLst>
        </pc:picChg>
        <pc:picChg chg="add mod">
          <ac:chgData name="Frank Tan (qutan)" userId="1cc8c1fc-bfb1-4b23-ae96-de603ddcbe90" providerId="ADAL" clId="{B2E6EBD4-40ED-BB49-A022-DFC9FCE63038}" dt="2020-03-09T07:24:26.279" v="132" actId="1076"/>
          <ac:picMkLst>
            <pc:docMk/>
            <pc:sldMk cId="3981653229" sldId="263"/>
            <ac:picMk id="7" creationId="{15FCD9C6-B387-2B4B-A939-10E450472FC4}"/>
          </ac:picMkLst>
        </pc:picChg>
      </pc:sldChg>
      <pc:sldChg chg="addSp delSp modSp add modTransition">
        <pc:chgData name="Frank Tan (qutan)" userId="1cc8c1fc-bfb1-4b23-ae96-de603ddcbe90" providerId="ADAL" clId="{B2E6EBD4-40ED-BB49-A022-DFC9FCE63038}" dt="2020-03-10T07:46:28.954" v="329" actId="1076"/>
        <pc:sldMkLst>
          <pc:docMk/>
          <pc:sldMk cId="4171164121" sldId="264"/>
        </pc:sldMkLst>
        <pc:picChg chg="add mod">
          <ac:chgData name="Frank Tan (qutan)" userId="1cc8c1fc-bfb1-4b23-ae96-de603ddcbe90" providerId="ADAL" clId="{B2E6EBD4-40ED-BB49-A022-DFC9FCE63038}" dt="2020-03-10T07:46:28.954" v="329" actId="1076"/>
          <ac:picMkLst>
            <pc:docMk/>
            <pc:sldMk cId="4171164121" sldId="264"/>
            <ac:picMk id="3" creationId="{150044E6-66A2-6E49-9F20-D404FA684774}"/>
          </ac:picMkLst>
        </pc:picChg>
        <pc:picChg chg="del">
          <ac:chgData name="Frank Tan (qutan)" userId="1cc8c1fc-bfb1-4b23-ae96-de603ddcbe90" providerId="ADAL" clId="{B2E6EBD4-40ED-BB49-A022-DFC9FCE63038}" dt="2020-03-10T07:46:22.630" v="325" actId="478"/>
          <ac:picMkLst>
            <pc:docMk/>
            <pc:sldMk cId="4171164121" sldId="264"/>
            <ac:picMk id="5" creationId="{A531967B-465C-EB45-A6CD-CDECAD2D9861}"/>
          </ac:picMkLst>
        </pc:picChg>
        <pc:picChg chg="add del mod">
          <ac:chgData name="Frank Tan (qutan)" userId="1cc8c1fc-bfb1-4b23-ae96-de603ddcbe90" providerId="ADAL" clId="{B2E6EBD4-40ED-BB49-A022-DFC9FCE63038}" dt="2020-03-09T07:24:46.868" v="145" actId="478"/>
          <ac:picMkLst>
            <pc:docMk/>
            <pc:sldMk cId="4171164121" sldId="264"/>
            <ac:picMk id="6" creationId="{22BAFE94-1FDA-804E-BD31-5CDD7D66903F}"/>
          </ac:picMkLst>
        </pc:picChg>
        <pc:picChg chg="add">
          <ac:chgData name="Frank Tan (qutan)" userId="1cc8c1fc-bfb1-4b23-ae96-de603ddcbe90" providerId="ADAL" clId="{B2E6EBD4-40ED-BB49-A022-DFC9FCE63038}" dt="2020-03-09T07:26:08.431" v="146"/>
          <ac:picMkLst>
            <pc:docMk/>
            <pc:sldMk cId="4171164121" sldId="264"/>
            <ac:picMk id="7" creationId="{2D5D4A2F-2969-6741-BE7A-E453661DCB70}"/>
          </ac:picMkLst>
        </pc:picChg>
      </pc:sldChg>
      <pc:sldChg chg="addSp delSp modSp add modTransition modNotesTx">
        <pc:chgData name="Frank Tan (qutan)" userId="1cc8c1fc-bfb1-4b23-ae96-de603ddcbe90" providerId="ADAL" clId="{B2E6EBD4-40ED-BB49-A022-DFC9FCE63038}" dt="2020-03-09T08:41:29.861" v="152" actId="478"/>
        <pc:sldMkLst>
          <pc:docMk/>
          <pc:sldMk cId="472871709" sldId="265"/>
        </pc:sldMkLst>
        <pc:spChg chg="mod">
          <ac:chgData name="Frank Tan (qutan)" userId="1cc8c1fc-bfb1-4b23-ae96-de603ddcbe90" providerId="ADAL" clId="{B2E6EBD4-40ED-BB49-A022-DFC9FCE63038}" dt="2020-03-09T07:18:59.419" v="93" actId="14100"/>
          <ac:spMkLst>
            <pc:docMk/>
            <pc:sldMk cId="472871709" sldId="265"/>
            <ac:spMk id="8" creationId="{3BFCB521-053B-574C-B402-875B972AE5E7}"/>
          </ac:spMkLst>
        </pc:spChg>
        <pc:spChg chg="add del">
          <ac:chgData name="Frank Tan (qutan)" userId="1cc8c1fc-bfb1-4b23-ae96-de603ddcbe90" providerId="ADAL" clId="{B2E6EBD4-40ED-BB49-A022-DFC9FCE63038}" dt="2020-03-09T07:21:47.775" v="98"/>
          <ac:spMkLst>
            <pc:docMk/>
            <pc:sldMk cId="472871709" sldId="265"/>
            <ac:spMk id="9" creationId="{0B0EA6ED-9C34-7249-8CBA-FCC3039FA945}"/>
          </ac:spMkLst>
        </pc:spChg>
        <pc:picChg chg="add del">
          <ac:chgData name="Frank Tan (qutan)" userId="1cc8c1fc-bfb1-4b23-ae96-de603ddcbe90" providerId="ADAL" clId="{B2E6EBD4-40ED-BB49-A022-DFC9FCE63038}" dt="2020-03-09T07:20:26.541" v="96" actId="478"/>
          <ac:picMkLst>
            <pc:docMk/>
            <pc:sldMk cId="472871709" sldId="265"/>
            <ac:picMk id="6" creationId="{4FF95A74-2A6C-764C-A42F-010B71DE5CCA}"/>
          </ac:picMkLst>
        </pc:picChg>
        <pc:picChg chg="mod">
          <ac:chgData name="Frank Tan (qutan)" userId="1cc8c1fc-bfb1-4b23-ae96-de603ddcbe90" providerId="ADAL" clId="{B2E6EBD4-40ED-BB49-A022-DFC9FCE63038}" dt="2020-03-09T07:22:37.613" v="103" actId="1076"/>
          <ac:picMkLst>
            <pc:docMk/>
            <pc:sldMk cId="472871709" sldId="265"/>
            <ac:picMk id="12" creationId="{6BD558AF-C88A-0241-A9EF-BB336077808E}"/>
          </ac:picMkLst>
        </pc:picChg>
        <pc:picChg chg="del">
          <ac:chgData name="Frank Tan (qutan)" userId="1cc8c1fc-bfb1-4b23-ae96-de603ddcbe90" providerId="ADAL" clId="{B2E6EBD4-40ED-BB49-A022-DFC9FCE63038}" dt="2020-03-09T08:41:29.861" v="152" actId="478"/>
          <ac:picMkLst>
            <pc:docMk/>
            <pc:sldMk cId="472871709" sldId="265"/>
            <ac:picMk id="16" creationId="{11F88AEE-F582-7040-AB3A-7BF2E313C708}"/>
          </ac:picMkLst>
        </pc:picChg>
        <pc:picChg chg="add mod">
          <ac:chgData name="Frank Tan (qutan)" userId="1cc8c1fc-bfb1-4b23-ae96-de603ddcbe90" providerId="ADAL" clId="{B2E6EBD4-40ED-BB49-A022-DFC9FCE63038}" dt="2020-03-09T07:22:34.350" v="102" actId="1076"/>
          <ac:picMkLst>
            <pc:docMk/>
            <pc:sldMk cId="472871709" sldId="265"/>
            <ac:picMk id="20" creationId="{AB92949C-FB15-1B44-A042-14280A6F8C68}"/>
          </ac:picMkLst>
        </pc:picChg>
      </pc:sldChg>
      <pc:sldChg chg="add del">
        <pc:chgData name="Frank Tan (qutan)" userId="1cc8c1fc-bfb1-4b23-ae96-de603ddcbe90" providerId="ADAL" clId="{B2E6EBD4-40ED-BB49-A022-DFC9FCE63038}" dt="2020-03-09T06:08:09.410" v="6"/>
        <pc:sldMkLst>
          <pc:docMk/>
          <pc:sldMk cId="677387538" sldId="266"/>
        </pc:sldMkLst>
      </pc:sldChg>
      <pc:sldChg chg="add modTransition">
        <pc:chgData name="Frank Tan (qutan)" userId="1cc8c1fc-bfb1-4b23-ae96-de603ddcbe90" providerId="ADAL" clId="{B2E6EBD4-40ED-BB49-A022-DFC9FCE63038}" dt="2020-03-09T08:40:21.700" v="151"/>
        <pc:sldMkLst>
          <pc:docMk/>
          <pc:sldMk cId="2815777606" sldId="266"/>
        </pc:sldMkLst>
      </pc:sldChg>
      <pc:sldChg chg="add del modTransition">
        <pc:chgData name="Frank Tan (qutan)" userId="1cc8c1fc-bfb1-4b23-ae96-de603ddcbe90" providerId="ADAL" clId="{B2E6EBD4-40ED-BB49-A022-DFC9FCE63038}" dt="2020-03-09T06:08:07.463" v="4"/>
        <pc:sldMkLst>
          <pc:docMk/>
          <pc:sldMk cId="4205357794" sldId="266"/>
        </pc:sldMkLst>
      </pc:sldChg>
      <pc:sldChg chg="add modTransition">
        <pc:chgData name="Frank Tan (qutan)" userId="1cc8c1fc-bfb1-4b23-ae96-de603ddcbe90" providerId="ADAL" clId="{B2E6EBD4-40ED-BB49-A022-DFC9FCE63038}" dt="2020-03-09T08:40:21.700" v="151"/>
        <pc:sldMkLst>
          <pc:docMk/>
          <pc:sldMk cId="699221517" sldId="268"/>
        </pc:sldMkLst>
      </pc:sldChg>
      <pc:sldChg chg="del">
        <pc:chgData name="Frank Tan (qutan)" userId="1cc8c1fc-bfb1-4b23-ae96-de603ddcbe90" providerId="ADAL" clId="{B2E6EBD4-40ED-BB49-A022-DFC9FCE63038}" dt="2020-03-09T06:08:02.483" v="2" actId="2696"/>
        <pc:sldMkLst>
          <pc:docMk/>
          <pc:sldMk cId="2568989341" sldId="270"/>
        </pc:sldMkLst>
      </pc:sldChg>
      <pc:sldChg chg="add del modTransition">
        <pc:chgData name="Frank Tan (qutan)" userId="1cc8c1fc-bfb1-4b23-ae96-de603ddcbe90" providerId="ADAL" clId="{B2E6EBD4-40ED-BB49-A022-DFC9FCE63038}" dt="2020-03-09T06:08:07.463" v="4"/>
        <pc:sldMkLst>
          <pc:docMk/>
          <pc:sldMk cId="1994731409" sldId="272"/>
        </pc:sldMkLst>
      </pc:sldChg>
      <pc:sldChg chg="add modTransition">
        <pc:chgData name="Frank Tan (qutan)" userId="1cc8c1fc-bfb1-4b23-ae96-de603ddcbe90" providerId="ADAL" clId="{B2E6EBD4-40ED-BB49-A022-DFC9FCE63038}" dt="2020-03-09T08:40:21.700" v="151"/>
        <pc:sldMkLst>
          <pc:docMk/>
          <pc:sldMk cId="3264524865" sldId="272"/>
        </pc:sldMkLst>
      </pc:sldChg>
      <pc:sldChg chg="add del">
        <pc:chgData name="Frank Tan (qutan)" userId="1cc8c1fc-bfb1-4b23-ae96-de603ddcbe90" providerId="ADAL" clId="{B2E6EBD4-40ED-BB49-A022-DFC9FCE63038}" dt="2020-03-09T06:08:09.410" v="6"/>
        <pc:sldMkLst>
          <pc:docMk/>
          <pc:sldMk cId="4005388746" sldId="272"/>
        </pc:sldMkLst>
      </pc:sldChg>
      <pc:sldChg chg="add modTransition">
        <pc:chgData name="Frank Tan (qutan)" userId="1cc8c1fc-bfb1-4b23-ae96-de603ddcbe90" providerId="ADAL" clId="{B2E6EBD4-40ED-BB49-A022-DFC9FCE63038}" dt="2020-03-09T08:40:21.700" v="151"/>
        <pc:sldMkLst>
          <pc:docMk/>
          <pc:sldMk cId="1418419734" sldId="359"/>
        </pc:sldMkLst>
      </pc:sldChg>
      <pc:sldChg chg="add del modTransition">
        <pc:chgData name="Frank Tan (qutan)" userId="1cc8c1fc-bfb1-4b23-ae96-de603ddcbe90" providerId="ADAL" clId="{B2E6EBD4-40ED-BB49-A022-DFC9FCE63038}" dt="2020-03-09T06:08:07.463" v="4"/>
        <pc:sldMkLst>
          <pc:docMk/>
          <pc:sldMk cId="2129316994" sldId="359"/>
        </pc:sldMkLst>
      </pc:sldChg>
      <pc:sldChg chg="add del">
        <pc:chgData name="Frank Tan (qutan)" userId="1cc8c1fc-bfb1-4b23-ae96-de603ddcbe90" providerId="ADAL" clId="{B2E6EBD4-40ED-BB49-A022-DFC9FCE63038}" dt="2020-03-09T06:08:09.410" v="6"/>
        <pc:sldMkLst>
          <pc:docMk/>
          <pc:sldMk cId="2179726234" sldId="359"/>
        </pc:sldMkLst>
      </pc:sldChg>
      <pc:sldChg chg="add modTransition">
        <pc:chgData name="Frank Tan (qutan)" userId="1cc8c1fc-bfb1-4b23-ae96-de603ddcbe90" providerId="ADAL" clId="{B2E6EBD4-40ED-BB49-A022-DFC9FCE63038}" dt="2020-03-09T08:40:21.700" v="151"/>
        <pc:sldMkLst>
          <pc:docMk/>
          <pc:sldMk cId="628391115" sldId="371"/>
        </pc:sldMkLst>
      </pc:sldChg>
      <pc:sldChg chg="add del">
        <pc:chgData name="Frank Tan (qutan)" userId="1cc8c1fc-bfb1-4b23-ae96-de603ddcbe90" providerId="ADAL" clId="{B2E6EBD4-40ED-BB49-A022-DFC9FCE63038}" dt="2020-03-09T06:08:09.410" v="6"/>
        <pc:sldMkLst>
          <pc:docMk/>
          <pc:sldMk cId="1906655746" sldId="371"/>
        </pc:sldMkLst>
      </pc:sldChg>
      <pc:sldChg chg="add del">
        <pc:chgData name="Frank Tan (qutan)" userId="1cc8c1fc-bfb1-4b23-ae96-de603ddcbe90" providerId="ADAL" clId="{B2E6EBD4-40ED-BB49-A022-DFC9FCE63038}" dt="2020-03-09T06:08:07.463" v="4"/>
        <pc:sldMkLst>
          <pc:docMk/>
          <pc:sldMk cId="2563772112" sldId="371"/>
        </pc:sldMkLst>
      </pc:sldChg>
      <pc:sldChg chg="del">
        <pc:chgData name="Frank Tan (qutan)" userId="1cc8c1fc-bfb1-4b23-ae96-de603ddcbe90" providerId="ADAL" clId="{B2E6EBD4-40ED-BB49-A022-DFC9FCE63038}" dt="2020-03-09T06:08:02.379" v="0" actId="2696"/>
        <pc:sldMkLst>
          <pc:docMk/>
          <pc:sldMk cId="3235864492" sldId="372"/>
        </pc:sldMkLst>
      </pc:sldChg>
      <pc:sldChg chg="add del">
        <pc:chgData name="Frank Tan (qutan)" userId="1cc8c1fc-bfb1-4b23-ae96-de603ddcbe90" providerId="ADAL" clId="{B2E6EBD4-40ED-BB49-A022-DFC9FCE63038}" dt="2020-03-09T06:08:09.410" v="6"/>
        <pc:sldMkLst>
          <pc:docMk/>
          <pc:sldMk cId="153292420" sldId="373"/>
        </pc:sldMkLst>
      </pc:sldChg>
      <pc:sldChg chg="addSp delSp add modTransition">
        <pc:chgData name="Frank Tan (qutan)" userId="1cc8c1fc-bfb1-4b23-ae96-de603ddcbe90" providerId="ADAL" clId="{B2E6EBD4-40ED-BB49-A022-DFC9FCE63038}" dt="2020-03-09T08:40:21.700" v="151"/>
        <pc:sldMkLst>
          <pc:docMk/>
          <pc:sldMk cId="1876775129" sldId="373"/>
        </pc:sldMkLst>
        <pc:picChg chg="add del">
          <ac:chgData name="Frank Tan (qutan)" userId="1cc8c1fc-bfb1-4b23-ae96-de603ddcbe90" providerId="ADAL" clId="{B2E6EBD4-40ED-BB49-A022-DFC9FCE63038}" dt="2020-03-09T06:35:49.583" v="10"/>
          <ac:picMkLst>
            <pc:docMk/>
            <pc:sldMk cId="1876775129" sldId="373"/>
            <ac:picMk id="2" creationId="{AC89C978-B8AF-294F-B852-2F3661C8300C}"/>
          </ac:picMkLst>
        </pc:picChg>
      </pc:sldChg>
      <pc:sldChg chg="add del">
        <pc:chgData name="Frank Tan (qutan)" userId="1cc8c1fc-bfb1-4b23-ae96-de603ddcbe90" providerId="ADAL" clId="{B2E6EBD4-40ED-BB49-A022-DFC9FCE63038}" dt="2020-03-09T06:08:07.463" v="4"/>
        <pc:sldMkLst>
          <pc:docMk/>
          <pc:sldMk cId="3779608070" sldId="373"/>
        </pc:sldMkLst>
      </pc:sldChg>
      <pc:sldChg chg="del">
        <pc:chgData name="Frank Tan (qutan)" userId="1cc8c1fc-bfb1-4b23-ae96-de603ddcbe90" providerId="ADAL" clId="{B2E6EBD4-40ED-BB49-A022-DFC9FCE63038}" dt="2020-03-09T06:08:02.449" v="1" actId="2696"/>
        <pc:sldMkLst>
          <pc:docMk/>
          <pc:sldMk cId="1725059048" sldId="1979422026"/>
        </pc:sldMkLst>
      </pc:sldChg>
      <pc:sldChg chg="modTransition">
        <pc:chgData name="Frank Tan (qutan)" userId="1cc8c1fc-bfb1-4b23-ae96-de603ddcbe90" providerId="ADAL" clId="{B2E6EBD4-40ED-BB49-A022-DFC9FCE63038}" dt="2020-03-10T06:28:51.198" v="289"/>
        <pc:sldMkLst>
          <pc:docMk/>
          <pc:sldMk cId="3225929323" sldId="1979422027"/>
        </pc:sldMkLst>
      </pc:sldChg>
      <pc:sldChg chg="modTransition">
        <pc:chgData name="Frank Tan (qutan)" userId="1cc8c1fc-bfb1-4b23-ae96-de603ddcbe90" providerId="ADAL" clId="{B2E6EBD4-40ED-BB49-A022-DFC9FCE63038}" dt="2020-03-10T06:28:51.198" v="289"/>
        <pc:sldMkLst>
          <pc:docMk/>
          <pc:sldMk cId="3408564166" sldId="1979422029"/>
        </pc:sldMkLst>
      </pc:sldChg>
      <pc:sldChg chg="add modTransition">
        <pc:chgData name="Frank Tan (qutan)" userId="1cc8c1fc-bfb1-4b23-ae96-de603ddcbe90" providerId="ADAL" clId="{B2E6EBD4-40ED-BB49-A022-DFC9FCE63038}" dt="2020-03-09T08:40:21.700" v="151"/>
        <pc:sldMkLst>
          <pc:docMk/>
          <pc:sldMk cId="1089277056" sldId="1979422030"/>
        </pc:sldMkLst>
      </pc:sldChg>
      <pc:sldChg chg="del">
        <pc:chgData name="Frank Tan (qutan)" userId="1cc8c1fc-bfb1-4b23-ae96-de603ddcbe90" providerId="ADAL" clId="{B2E6EBD4-40ED-BB49-A022-DFC9FCE63038}" dt="2020-03-09T07:26:27.742" v="147" actId="2696"/>
        <pc:sldMkLst>
          <pc:docMk/>
          <pc:sldMk cId="4260884072" sldId="1979422031"/>
        </pc:sldMkLst>
      </pc:sldChg>
      <pc:sldChg chg="del">
        <pc:chgData name="Frank Tan (qutan)" userId="1cc8c1fc-bfb1-4b23-ae96-de603ddcbe90" providerId="ADAL" clId="{B2E6EBD4-40ED-BB49-A022-DFC9FCE63038}" dt="2020-03-09T07:26:27.745" v="148" actId="2696"/>
        <pc:sldMkLst>
          <pc:docMk/>
          <pc:sldMk cId="2621188994" sldId="1979422032"/>
        </pc:sldMkLst>
      </pc:sldChg>
      <pc:sldChg chg="del">
        <pc:chgData name="Frank Tan (qutan)" userId="1cc8c1fc-bfb1-4b23-ae96-de603ddcbe90" providerId="ADAL" clId="{B2E6EBD4-40ED-BB49-A022-DFC9FCE63038}" dt="2020-03-09T07:26:27.748" v="149" actId="2696"/>
        <pc:sldMkLst>
          <pc:docMk/>
          <pc:sldMk cId="3331060003" sldId="1979422033"/>
        </pc:sldMkLst>
      </pc:sldChg>
      <pc:sldChg chg="addSp modSp modTransition">
        <pc:chgData name="Frank Tan (qutan)" userId="1cc8c1fc-bfb1-4b23-ae96-de603ddcbe90" providerId="ADAL" clId="{B2E6EBD4-40ED-BB49-A022-DFC9FCE63038}" dt="2020-03-10T07:56:02.012" v="337" actId="14"/>
        <pc:sldMkLst>
          <pc:docMk/>
          <pc:sldMk cId="1555614157" sldId="1979422034"/>
        </pc:sldMkLst>
        <pc:spChg chg="mod">
          <ac:chgData name="Frank Tan (qutan)" userId="1cc8c1fc-bfb1-4b23-ae96-de603ddcbe90" providerId="ADAL" clId="{B2E6EBD4-40ED-BB49-A022-DFC9FCE63038}" dt="2020-03-09T13:33:29.295" v="171" actId="20577"/>
          <ac:spMkLst>
            <pc:docMk/>
            <pc:sldMk cId="1555614157" sldId="1979422034"/>
            <ac:spMk id="5" creationId="{BD562BA6-DB85-184B-B7E3-702982A7F7F0}"/>
          </ac:spMkLst>
        </pc:spChg>
        <pc:spChg chg="mod">
          <ac:chgData name="Frank Tan (qutan)" userId="1cc8c1fc-bfb1-4b23-ae96-de603ddcbe90" providerId="ADAL" clId="{B2E6EBD4-40ED-BB49-A022-DFC9FCE63038}" dt="2020-03-10T07:56:02.012" v="337" actId="14"/>
          <ac:spMkLst>
            <pc:docMk/>
            <pc:sldMk cId="1555614157" sldId="1979422034"/>
            <ac:spMk id="6" creationId="{6D1CB1D4-DD93-9A4C-BC5C-065923FD71B9}"/>
          </ac:spMkLst>
        </pc:spChg>
        <pc:picChg chg="add mod">
          <ac:chgData name="Frank Tan (qutan)" userId="1cc8c1fc-bfb1-4b23-ae96-de603ddcbe90" providerId="ADAL" clId="{B2E6EBD4-40ED-BB49-A022-DFC9FCE63038}" dt="2020-03-09T13:37:28.005" v="182" actId="1076"/>
          <ac:picMkLst>
            <pc:docMk/>
            <pc:sldMk cId="1555614157" sldId="1979422034"/>
            <ac:picMk id="2" creationId="{1F159140-71DD-E744-9304-9151AAE461BC}"/>
          </ac:picMkLst>
        </pc:picChg>
      </pc:sldChg>
      <pc:sldChg chg="del modTransition">
        <pc:chgData name="Frank Tan (qutan)" userId="1cc8c1fc-bfb1-4b23-ae96-de603ddcbe90" providerId="ADAL" clId="{B2E6EBD4-40ED-BB49-A022-DFC9FCE63038}" dt="2020-03-09T13:37:50.580" v="183" actId="2696"/>
        <pc:sldMkLst>
          <pc:docMk/>
          <pc:sldMk cId="2941785499" sldId="1979422035"/>
        </pc:sldMkLst>
      </pc:sldChg>
      <pc:sldChg chg="modTransition">
        <pc:chgData name="Frank Tan (qutan)" userId="1cc8c1fc-bfb1-4b23-ae96-de603ddcbe90" providerId="ADAL" clId="{B2E6EBD4-40ED-BB49-A022-DFC9FCE63038}" dt="2020-03-09T08:40:21.700" v="151"/>
        <pc:sldMkLst>
          <pc:docMk/>
          <pc:sldMk cId="798468249" sldId="1979422036"/>
        </pc:sldMkLst>
      </pc:sldChg>
      <pc:sldChg chg="add modTransition">
        <pc:chgData name="Frank Tan (qutan)" userId="1cc8c1fc-bfb1-4b23-ae96-de603ddcbe90" providerId="ADAL" clId="{B2E6EBD4-40ED-BB49-A022-DFC9FCE63038}" dt="2020-03-09T08:40:21.700" v="151"/>
        <pc:sldMkLst>
          <pc:docMk/>
          <pc:sldMk cId="4205707967" sldId="1979422037"/>
        </pc:sldMkLst>
      </pc:sldChg>
      <pc:sldChg chg="addSp add modTransition">
        <pc:chgData name="Frank Tan (qutan)" userId="1cc8c1fc-bfb1-4b23-ae96-de603ddcbe90" providerId="ADAL" clId="{B2E6EBD4-40ED-BB49-A022-DFC9FCE63038}" dt="2020-03-09T08:40:21.700" v="151"/>
        <pc:sldMkLst>
          <pc:docMk/>
          <pc:sldMk cId="2941230178" sldId="1979422038"/>
        </pc:sldMkLst>
        <pc:picChg chg="add">
          <ac:chgData name="Frank Tan (qutan)" userId="1cc8c1fc-bfb1-4b23-ae96-de603ddcbe90" providerId="ADAL" clId="{B2E6EBD4-40ED-BB49-A022-DFC9FCE63038}" dt="2020-03-09T06:35:54.051" v="12"/>
          <ac:picMkLst>
            <pc:docMk/>
            <pc:sldMk cId="2941230178" sldId="1979422038"/>
            <ac:picMk id="4" creationId="{A0D876C3-B10F-2D42-A1FD-79AD9139BECF}"/>
          </ac:picMkLst>
        </pc:picChg>
      </pc:sldChg>
      <pc:sldChg chg="addSp modSp add modTransition">
        <pc:chgData name="Frank Tan (qutan)" userId="1cc8c1fc-bfb1-4b23-ae96-de603ddcbe90" providerId="ADAL" clId="{B2E6EBD4-40ED-BB49-A022-DFC9FCE63038}" dt="2020-03-09T08:40:21.700" v="151"/>
        <pc:sldMkLst>
          <pc:docMk/>
          <pc:sldMk cId="3892474346" sldId="1979422039"/>
        </pc:sldMkLst>
        <pc:spChg chg="mod">
          <ac:chgData name="Frank Tan (qutan)" userId="1cc8c1fc-bfb1-4b23-ae96-de603ddcbe90" providerId="ADAL" clId="{B2E6EBD4-40ED-BB49-A022-DFC9FCE63038}" dt="2020-03-09T06:42:14.182" v="38"/>
          <ac:spMkLst>
            <pc:docMk/>
            <pc:sldMk cId="3892474346" sldId="1979422039"/>
            <ac:spMk id="2" creationId="{3A711F76-135F-7943-96A1-644D9D75A936}"/>
          </ac:spMkLst>
        </pc:spChg>
        <pc:spChg chg="mod">
          <ac:chgData name="Frank Tan (qutan)" userId="1cc8c1fc-bfb1-4b23-ae96-de603ddcbe90" providerId="ADAL" clId="{B2E6EBD4-40ED-BB49-A022-DFC9FCE63038}" dt="2020-03-09T06:40:27.042" v="24" actId="20577"/>
          <ac:spMkLst>
            <pc:docMk/>
            <pc:sldMk cId="3892474346" sldId="1979422039"/>
            <ac:spMk id="3" creationId="{4DFD696C-45EA-E840-8637-B1848E98D488}"/>
          </ac:spMkLst>
        </pc:spChg>
        <pc:picChg chg="add mod">
          <ac:chgData name="Frank Tan (qutan)" userId="1cc8c1fc-bfb1-4b23-ae96-de603ddcbe90" providerId="ADAL" clId="{B2E6EBD4-40ED-BB49-A022-DFC9FCE63038}" dt="2020-03-09T06:42:19.067" v="39" actId="1076"/>
          <ac:picMkLst>
            <pc:docMk/>
            <pc:sldMk cId="3892474346" sldId="1979422039"/>
            <ac:picMk id="4" creationId="{E6A930A7-D351-9F47-B0ED-498AF64B28BD}"/>
          </ac:picMkLst>
        </pc:picChg>
      </pc:sldChg>
      <pc:sldChg chg="delSp modSp add modTransition">
        <pc:chgData name="Frank Tan (qutan)" userId="1cc8c1fc-bfb1-4b23-ae96-de603ddcbe90" providerId="ADAL" clId="{B2E6EBD4-40ED-BB49-A022-DFC9FCE63038}" dt="2020-03-09T08:40:21.700" v="151"/>
        <pc:sldMkLst>
          <pc:docMk/>
          <pc:sldMk cId="4160431623" sldId="1979422040"/>
        </pc:sldMkLst>
        <pc:spChg chg="mod">
          <ac:chgData name="Frank Tan (qutan)" userId="1cc8c1fc-bfb1-4b23-ae96-de603ddcbe90" providerId="ADAL" clId="{B2E6EBD4-40ED-BB49-A022-DFC9FCE63038}" dt="2020-03-09T06:53:36.633" v="84" actId="20577"/>
          <ac:spMkLst>
            <pc:docMk/>
            <pc:sldMk cId="4160431623" sldId="1979422040"/>
            <ac:spMk id="2" creationId="{3A711F76-135F-7943-96A1-644D9D75A936}"/>
          </ac:spMkLst>
        </pc:spChg>
        <pc:spChg chg="mod">
          <ac:chgData name="Frank Tan (qutan)" userId="1cc8c1fc-bfb1-4b23-ae96-de603ddcbe90" providerId="ADAL" clId="{B2E6EBD4-40ED-BB49-A022-DFC9FCE63038}" dt="2020-03-09T06:48:10.277" v="62" actId="20577"/>
          <ac:spMkLst>
            <pc:docMk/>
            <pc:sldMk cId="4160431623" sldId="1979422040"/>
            <ac:spMk id="3" creationId="{4DFD696C-45EA-E840-8637-B1848E98D488}"/>
          </ac:spMkLst>
        </pc:spChg>
        <pc:picChg chg="del">
          <ac:chgData name="Frank Tan (qutan)" userId="1cc8c1fc-bfb1-4b23-ae96-de603ddcbe90" providerId="ADAL" clId="{B2E6EBD4-40ED-BB49-A022-DFC9FCE63038}" dt="2020-03-09T06:42:48.134" v="41" actId="478"/>
          <ac:picMkLst>
            <pc:docMk/>
            <pc:sldMk cId="4160431623" sldId="1979422040"/>
            <ac:picMk id="4" creationId="{E6A930A7-D351-9F47-B0ED-498AF64B28BD}"/>
          </ac:picMkLst>
        </pc:picChg>
      </pc:sldChg>
      <pc:sldChg chg="addSp modSp add modTransition">
        <pc:chgData name="Frank Tan (qutan)" userId="1cc8c1fc-bfb1-4b23-ae96-de603ddcbe90" providerId="ADAL" clId="{B2E6EBD4-40ED-BB49-A022-DFC9FCE63038}" dt="2020-03-09T08:40:21.700" v="151"/>
        <pc:sldMkLst>
          <pc:docMk/>
          <pc:sldMk cId="2742378154" sldId="1979422041"/>
        </pc:sldMkLst>
        <pc:spChg chg="mod">
          <ac:chgData name="Frank Tan (qutan)" userId="1cc8c1fc-bfb1-4b23-ae96-de603ddcbe90" providerId="ADAL" clId="{B2E6EBD4-40ED-BB49-A022-DFC9FCE63038}" dt="2020-03-09T07:04:41.540" v="90" actId="1076"/>
          <ac:spMkLst>
            <pc:docMk/>
            <pc:sldMk cId="2742378154" sldId="1979422041"/>
            <ac:spMk id="3" creationId="{DA4BE0CD-2757-9643-9BEB-6C76796F70DC}"/>
          </ac:spMkLst>
        </pc:spChg>
        <pc:picChg chg="add mod">
          <ac:chgData name="Frank Tan (qutan)" userId="1cc8c1fc-bfb1-4b23-ae96-de603ddcbe90" providerId="ADAL" clId="{B2E6EBD4-40ED-BB49-A022-DFC9FCE63038}" dt="2020-03-09T07:04:44.378" v="91" actId="1076"/>
          <ac:picMkLst>
            <pc:docMk/>
            <pc:sldMk cId="2742378154" sldId="1979422041"/>
            <ac:picMk id="4" creationId="{4737AFE1-FF77-A04B-8774-E7C16F2098A9}"/>
          </ac:picMkLst>
        </pc:picChg>
      </pc:sldChg>
      <pc:sldChg chg="add del">
        <pc:chgData name="Frank Tan (qutan)" userId="1cc8c1fc-bfb1-4b23-ae96-de603ddcbe90" providerId="ADAL" clId="{B2E6EBD4-40ED-BB49-A022-DFC9FCE63038}" dt="2020-03-09T06:44:08.172" v="44"/>
        <pc:sldMkLst>
          <pc:docMk/>
          <pc:sldMk cId="1159989363" sldId="1979422042"/>
        </pc:sldMkLst>
      </pc:sldChg>
      <pc:sldChg chg="addSp delSp modSp add del">
        <pc:chgData name="Frank Tan (qutan)" userId="1cc8c1fc-bfb1-4b23-ae96-de603ddcbe90" providerId="ADAL" clId="{B2E6EBD4-40ED-BB49-A022-DFC9FCE63038}" dt="2020-03-09T07:02:51.630" v="85" actId="2696"/>
        <pc:sldMkLst>
          <pc:docMk/>
          <pc:sldMk cId="1697015267" sldId="1979422042"/>
        </pc:sldMkLst>
        <pc:picChg chg="add del mod">
          <ac:chgData name="Frank Tan (qutan)" userId="1cc8c1fc-bfb1-4b23-ae96-de603ddcbe90" providerId="ADAL" clId="{B2E6EBD4-40ED-BB49-A022-DFC9FCE63038}" dt="2020-03-09T06:45:36.846" v="53" actId="14826"/>
          <ac:picMkLst>
            <pc:docMk/>
            <pc:sldMk cId="1697015267" sldId="1979422042"/>
            <ac:picMk id="4" creationId="{E6A930A7-D351-9F47-B0ED-498AF64B28BD}"/>
          </ac:picMkLst>
        </pc:picChg>
        <pc:picChg chg="add del">
          <ac:chgData name="Frank Tan (qutan)" userId="1cc8c1fc-bfb1-4b23-ae96-de603ddcbe90" providerId="ADAL" clId="{B2E6EBD4-40ED-BB49-A022-DFC9FCE63038}" dt="2020-03-09T06:44:50.404" v="49"/>
          <ac:picMkLst>
            <pc:docMk/>
            <pc:sldMk cId="1697015267" sldId="1979422042"/>
            <ac:picMk id="5" creationId="{0C2162D2-5532-D740-9E77-49B50732C552}"/>
          </ac:picMkLst>
        </pc:picChg>
      </pc:sldChg>
      <pc:sldChg chg="addSp add modTransition">
        <pc:chgData name="Frank Tan (qutan)" userId="1cc8c1fc-bfb1-4b23-ae96-de603ddcbe90" providerId="ADAL" clId="{B2E6EBD4-40ED-BB49-A022-DFC9FCE63038}" dt="2020-03-09T08:40:21.700" v="151"/>
        <pc:sldMkLst>
          <pc:docMk/>
          <pc:sldMk cId="1145715636" sldId="1979422043"/>
        </pc:sldMkLst>
        <pc:picChg chg="add">
          <ac:chgData name="Frank Tan (qutan)" userId="1cc8c1fc-bfb1-4b23-ae96-de603ddcbe90" providerId="ADAL" clId="{B2E6EBD4-40ED-BB49-A022-DFC9FCE63038}" dt="2020-03-09T06:52:36.421" v="64"/>
          <ac:picMkLst>
            <pc:docMk/>
            <pc:sldMk cId="1145715636" sldId="1979422043"/>
            <ac:picMk id="4" creationId="{81276EF5-E808-9543-BA63-F8D7160BD13A}"/>
          </ac:picMkLst>
        </pc:picChg>
      </pc:sldChg>
      <pc:sldChg chg="add modTransition">
        <pc:chgData name="Frank Tan (qutan)" userId="1cc8c1fc-bfb1-4b23-ae96-de603ddcbe90" providerId="ADAL" clId="{B2E6EBD4-40ED-BB49-A022-DFC9FCE63038}" dt="2020-03-09T08:40:21.700" v="151"/>
        <pc:sldMkLst>
          <pc:docMk/>
          <pc:sldMk cId="956775554" sldId="1979422044"/>
        </pc:sldMkLst>
      </pc:sldChg>
      <pc:sldChg chg="add modTransition">
        <pc:chgData name="Frank Tan (qutan)" userId="1cc8c1fc-bfb1-4b23-ae96-de603ddcbe90" providerId="ADAL" clId="{B2E6EBD4-40ED-BB49-A022-DFC9FCE63038}" dt="2020-03-09T08:40:21.700" v="151"/>
        <pc:sldMkLst>
          <pc:docMk/>
          <pc:sldMk cId="147948150" sldId="1979422045"/>
        </pc:sldMkLst>
      </pc:sldChg>
      <pc:sldChg chg="addSp modSp add modTransition">
        <pc:chgData name="Frank Tan (qutan)" userId="1cc8c1fc-bfb1-4b23-ae96-de603ddcbe90" providerId="ADAL" clId="{B2E6EBD4-40ED-BB49-A022-DFC9FCE63038}" dt="2020-03-09T08:40:21.700" v="151"/>
        <pc:sldMkLst>
          <pc:docMk/>
          <pc:sldMk cId="3172027343" sldId="1979422046"/>
        </pc:sldMkLst>
        <pc:picChg chg="add mod">
          <ac:chgData name="Frank Tan (qutan)" userId="1cc8c1fc-bfb1-4b23-ae96-de603ddcbe90" providerId="ADAL" clId="{B2E6EBD4-40ED-BB49-A022-DFC9FCE63038}" dt="2020-03-09T07:22:59.927" v="105" actId="1076"/>
          <ac:picMkLst>
            <pc:docMk/>
            <pc:sldMk cId="3172027343" sldId="1979422046"/>
            <ac:picMk id="4" creationId="{D7F45ADC-8F0B-6D40-9ABB-BBD035ED0B49}"/>
          </ac:picMkLst>
        </pc:picChg>
      </pc:sldChg>
      <pc:sldChg chg="add modTransition">
        <pc:chgData name="Frank Tan (qutan)" userId="1cc8c1fc-bfb1-4b23-ae96-de603ddcbe90" providerId="ADAL" clId="{B2E6EBD4-40ED-BB49-A022-DFC9FCE63038}" dt="2020-03-09T08:40:21.700" v="151"/>
        <pc:sldMkLst>
          <pc:docMk/>
          <pc:sldMk cId="1824193528" sldId="1979422047"/>
        </pc:sldMkLst>
      </pc:sldChg>
      <pc:sldChg chg="addSp delSp modSp add modTransition">
        <pc:chgData name="Frank Tan (qutan)" userId="1cc8c1fc-bfb1-4b23-ae96-de603ddcbe90" providerId="ADAL" clId="{B2E6EBD4-40ED-BB49-A022-DFC9FCE63038}" dt="2020-03-10T07:52:44.248" v="336" actId="20577"/>
        <pc:sldMkLst>
          <pc:docMk/>
          <pc:sldMk cId="127713431" sldId="1979422048"/>
        </pc:sldMkLst>
        <pc:spChg chg="del">
          <ac:chgData name="Frank Tan (qutan)" userId="1cc8c1fc-bfb1-4b23-ae96-de603ddcbe90" providerId="ADAL" clId="{B2E6EBD4-40ED-BB49-A022-DFC9FCE63038}" dt="2020-03-10T06:27:34.156" v="186"/>
          <ac:spMkLst>
            <pc:docMk/>
            <pc:sldMk cId="127713431" sldId="1979422048"/>
            <ac:spMk id="2" creationId="{8EF81E9E-AEC9-6D49-891B-D5269FDC03E7}"/>
          </ac:spMkLst>
        </pc:spChg>
        <pc:spChg chg="add del mod">
          <ac:chgData name="Frank Tan (qutan)" userId="1cc8c1fc-bfb1-4b23-ae96-de603ddcbe90" providerId="ADAL" clId="{B2E6EBD4-40ED-BB49-A022-DFC9FCE63038}" dt="2020-03-10T06:27:40.751" v="187"/>
          <ac:spMkLst>
            <pc:docMk/>
            <pc:sldMk cId="127713431" sldId="1979422048"/>
            <ac:spMk id="4" creationId="{15C58627-C398-8B4A-9D58-4CC6A7EEFE6F}"/>
          </ac:spMkLst>
        </pc:spChg>
        <pc:spChg chg="add del mod">
          <ac:chgData name="Frank Tan (qutan)" userId="1cc8c1fc-bfb1-4b23-ae96-de603ddcbe90" providerId="ADAL" clId="{B2E6EBD4-40ED-BB49-A022-DFC9FCE63038}" dt="2020-03-10T06:27:40.751" v="187"/>
          <ac:spMkLst>
            <pc:docMk/>
            <pc:sldMk cId="127713431" sldId="1979422048"/>
            <ac:spMk id="5" creationId="{C653B84D-6772-8B4F-B2F2-745509D18000}"/>
          </ac:spMkLst>
        </pc:spChg>
        <pc:spChg chg="add mod">
          <ac:chgData name="Frank Tan (qutan)" userId="1cc8c1fc-bfb1-4b23-ae96-de603ddcbe90" providerId="ADAL" clId="{B2E6EBD4-40ED-BB49-A022-DFC9FCE63038}" dt="2020-03-10T07:52:44.248" v="336" actId="20577"/>
          <ac:spMkLst>
            <pc:docMk/>
            <pc:sldMk cId="127713431" sldId="1979422048"/>
            <ac:spMk id="6" creationId="{5B374583-D853-354E-86CA-A557720FC639}"/>
          </ac:spMkLst>
        </pc:spChg>
        <pc:spChg chg="add mod">
          <ac:chgData name="Frank Tan (qutan)" userId="1cc8c1fc-bfb1-4b23-ae96-de603ddcbe90" providerId="ADAL" clId="{B2E6EBD4-40ED-BB49-A022-DFC9FCE63038}" dt="2020-03-10T06:27:40.751" v="187"/>
          <ac:spMkLst>
            <pc:docMk/>
            <pc:sldMk cId="127713431" sldId="1979422048"/>
            <ac:spMk id="7" creationId="{6256310C-37B0-D54A-ADDA-FD05DE60966D}"/>
          </ac:spMkLst>
        </pc:spChg>
        <pc:picChg chg="add mod">
          <ac:chgData name="Frank Tan (qutan)" userId="1cc8c1fc-bfb1-4b23-ae96-de603ddcbe90" providerId="ADAL" clId="{B2E6EBD4-40ED-BB49-A022-DFC9FCE63038}" dt="2020-03-10T06:27:48.390" v="189" actId="1076"/>
          <ac:picMkLst>
            <pc:docMk/>
            <pc:sldMk cId="127713431" sldId="1979422048"/>
            <ac:picMk id="3" creationId="{4F0CE947-0F59-2549-9951-0E4EF055DC95}"/>
          </ac:picMkLst>
        </pc:picChg>
      </pc:sldChg>
      <pc:sldChg chg="modSp add">
        <pc:chgData name="Frank Tan (qutan)" userId="1cc8c1fc-bfb1-4b23-ae96-de603ddcbe90" providerId="ADAL" clId="{B2E6EBD4-40ED-BB49-A022-DFC9FCE63038}" dt="2020-03-10T06:43:49.945" v="324"/>
        <pc:sldMkLst>
          <pc:docMk/>
          <pc:sldMk cId="388186213" sldId="1979422049"/>
        </pc:sldMkLst>
        <pc:spChg chg="mod">
          <ac:chgData name="Frank Tan (qutan)" userId="1cc8c1fc-bfb1-4b23-ae96-de603ddcbe90" providerId="ADAL" clId="{B2E6EBD4-40ED-BB49-A022-DFC9FCE63038}" dt="2020-03-10T06:43:49.945" v="324"/>
          <ac:spMkLst>
            <pc:docMk/>
            <pc:sldMk cId="388186213" sldId="1979422049"/>
            <ac:spMk id="2" creationId="{443538F1-FFEC-C649-AC80-B7AC82F975DF}"/>
          </ac:spMkLst>
        </pc:spChg>
        <pc:spChg chg="mod">
          <ac:chgData name="Frank Tan (qutan)" userId="1cc8c1fc-bfb1-4b23-ae96-de603ddcbe90" providerId="ADAL" clId="{B2E6EBD4-40ED-BB49-A022-DFC9FCE63038}" dt="2020-03-10T06:41:35.520" v="321" actId="20577"/>
          <ac:spMkLst>
            <pc:docMk/>
            <pc:sldMk cId="388186213" sldId="1979422049"/>
            <ac:spMk id="3" creationId="{5EFBDCAE-AA5F-104D-9DDF-BF5C89BDDA6B}"/>
          </ac:spMkLst>
        </pc:spChg>
      </pc:sldChg>
    </pc:docChg>
  </pc:docChgLst>
  <pc:docChgLst>
    <pc:chgData name="Frank Tan (qutan)" userId="1cc8c1fc-bfb1-4b23-ae96-de603ddcbe90" providerId="ADAL" clId="{E82D0C7D-D426-0F4C-8680-22192FC871A5}"/>
    <pc:docChg chg="undo custSel addSld delSld modSld sldOrd">
      <pc:chgData name="Frank Tan (qutan)" userId="1cc8c1fc-bfb1-4b23-ae96-de603ddcbe90" providerId="ADAL" clId="{E82D0C7D-D426-0F4C-8680-22192FC871A5}" dt="2020-03-04T04:29:04.076" v="1554" actId="20577"/>
      <pc:docMkLst>
        <pc:docMk/>
      </pc:docMkLst>
      <pc:sldChg chg="modSp">
        <pc:chgData name="Frank Tan (qutan)" userId="1cc8c1fc-bfb1-4b23-ae96-de603ddcbe90" providerId="ADAL" clId="{E82D0C7D-D426-0F4C-8680-22192FC871A5}" dt="2020-03-03T14:26:34.309" v="725" actId="20577"/>
        <pc:sldMkLst>
          <pc:docMk/>
          <pc:sldMk cId="2193831592" sldId="257"/>
        </pc:sldMkLst>
        <pc:spChg chg="mod">
          <ac:chgData name="Frank Tan (qutan)" userId="1cc8c1fc-bfb1-4b23-ae96-de603ddcbe90" providerId="ADAL" clId="{E82D0C7D-D426-0F4C-8680-22192FC871A5}" dt="2020-03-03T08:24:19.350" v="375" actId="20577"/>
          <ac:spMkLst>
            <pc:docMk/>
            <pc:sldMk cId="2193831592" sldId="257"/>
            <ac:spMk id="5" creationId="{690C8D39-1DA4-1A4F-96EE-E5E97F0772CC}"/>
          </ac:spMkLst>
        </pc:spChg>
        <pc:spChg chg="mod">
          <ac:chgData name="Frank Tan (qutan)" userId="1cc8c1fc-bfb1-4b23-ae96-de603ddcbe90" providerId="ADAL" clId="{E82D0C7D-D426-0F4C-8680-22192FC871A5}" dt="2020-03-03T14:26:34.309" v="725" actId="20577"/>
          <ac:spMkLst>
            <pc:docMk/>
            <pc:sldMk cId="2193831592" sldId="257"/>
            <ac:spMk id="6" creationId="{BB6D2400-87FB-3B4D-861A-B277F028C9D3}"/>
          </ac:spMkLst>
        </pc:spChg>
      </pc:sldChg>
      <pc:sldChg chg="modSp">
        <pc:chgData name="Frank Tan (qutan)" userId="1cc8c1fc-bfb1-4b23-ae96-de603ddcbe90" providerId="ADAL" clId="{E82D0C7D-D426-0F4C-8680-22192FC871A5}" dt="2020-03-03T13:56:43.890" v="530" actId="20577"/>
        <pc:sldMkLst>
          <pc:docMk/>
          <pc:sldMk cId="666991905" sldId="258"/>
        </pc:sldMkLst>
        <pc:spChg chg="mod">
          <ac:chgData name="Frank Tan (qutan)" userId="1cc8c1fc-bfb1-4b23-ae96-de603ddcbe90" providerId="ADAL" clId="{E82D0C7D-D426-0F4C-8680-22192FC871A5}" dt="2020-03-03T13:56:43.890" v="530" actId="20577"/>
          <ac:spMkLst>
            <pc:docMk/>
            <pc:sldMk cId="666991905" sldId="258"/>
            <ac:spMk id="6" creationId="{2ECACC77-877A-934F-88DA-C325D964C959}"/>
          </ac:spMkLst>
        </pc:spChg>
      </pc:sldChg>
      <pc:sldChg chg="addSp delSp modSp add">
        <pc:chgData name="Frank Tan (qutan)" userId="1cc8c1fc-bfb1-4b23-ae96-de603ddcbe90" providerId="ADAL" clId="{E82D0C7D-D426-0F4C-8680-22192FC871A5}" dt="2020-03-04T04:29:04.076" v="1554" actId="20577"/>
        <pc:sldMkLst>
          <pc:docMk/>
          <pc:sldMk cId="1678497070" sldId="259"/>
        </pc:sldMkLst>
        <pc:spChg chg="del">
          <ac:chgData name="Frank Tan (qutan)" userId="1cc8c1fc-bfb1-4b23-ae96-de603ddcbe90" providerId="ADAL" clId="{E82D0C7D-D426-0F4C-8680-22192FC871A5}" dt="2020-03-02T01:37:12.817" v="1"/>
          <ac:spMkLst>
            <pc:docMk/>
            <pc:sldMk cId="1678497070" sldId="259"/>
            <ac:spMk id="2" creationId="{98497646-81EC-AD47-814C-440D2EB027C8}"/>
          </ac:spMkLst>
        </pc:spChg>
        <pc:spChg chg="del">
          <ac:chgData name="Frank Tan (qutan)" userId="1cc8c1fc-bfb1-4b23-ae96-de603ddcbe90" providerId="ADAL" clId="{E82D0C7D-D426-0F4C-8680-22192FC871A5}" dt="2020-03-02T01:37:12.817" v="1"/>
          <ac:spMkLst>
            <pc:docMk/>
            <pc:sldMk cId="1678497070" sldId="259"/>
            <ac:spMk id="3" creationId="{422F4965-845E-434F-947B-5FC00A5DD28D}"/>
          </ac:spMkLst>
        </pc:spChg>
        <pc:spChg chg="add mod">
          <ac:chgData name="Frank Tan (qutan)" userId="1cc8c1fc-bfb1-4b23-ae96-de603ddcbe90" providerId="ADAL" clId="{E82D0C7D-D426-0F4C-8680-22192FC871A5}" dt="2020-03-03T15:29:12.706" v="965" actId="20577"/>
          <ac:spMkLst>
            <pc:docMk/>
            <pc:sldMk cId="1678497070" sldId="259"/>
            <ac:spMk id="4" creationId="{01873631-AB3B-614B-8FAF-9FD9E568D296}"/>
          </ac:spMkLst>
        </pc:spChg>
        <pc:spChg chg="add mod">
          <ac:chgData name="Frank Tan (qutan)" userId="1cc8c1fc-bfb1-4b23-ae96-de603ddcbe90" providerId="ADAL" clId="{E82D0C7D-D426-0F4C-8680-22192FC871A5}" dt="2020-03-04T04:29:04.076" v="1554" actId="20577"/>
          <ac:spMkLst>
            <pc:docMk/>
            <pc:sldMk cId="1678497070" sldId="259"/>
            <ac:spMk id="5" creationId="{F6E92F25-9E02-054A-AEB1-51C42833A78B}"/>
          </ac:spMkLst>
        </pc:spChg>
        <pc:spChg chg="add mod">
          <ac:chgData name="Frank Tan (qutan)" userId="1cc8c1fc-bfb1-4b23-ae96-de603ddcbe90" providerId="ADAL" clId="{E82D0C7D-D426-0F4C-8680-22192FC871A5}" dt="2020-03-04T03:52:16.113" v="1553" actId="20577"/>
          <ac:spMkLst>
            <pc:docMk/>
            <pc:sldMk cId="1678497070" sldId="259"/>
            <ac:spMk id="6" creationId="{FA28D516-52BB-7245-B346-234658F7194E}"/>
          </ac:spMkLst>
        </pc:spChg>
        <pc:spChg chg="add mod">
          <ac:chgData name="Frank Tan (qutan)" userId="1cc8c1fc-bfb1-4b23-ae96-de603ddcbe90" providerId="ADAL" clId="{E82D0C7D-D426-0F4C-8680-22192FC871A5}" dt="2020-03-04T03:28:32.498" v="1498" actId="1076"/>
          <ac:spMkLst>
            <pc:docMk/>
            <pc:sldMk cId="1678497070" sldId="259"/>
            <ac:spMk id="7" creationId="{BA5B504A-AB14-0745-B4F5-986694534DAA}"/>
          </ac:spMkLst>
        </pc:spChg>
      </pc:sldChg>
      <pc:sldChg chg="add del">
        <pc:chgData name="Frank Tan (qutan)" userId="1cc8c1fc-bfb1-4b23-ae96-de603ddcbe90" providerId="ADAL" clId="{E82D0C7D-D426-0F4C-8680-22192FC871A5}" dt="2020-03-03T03:33:43.470" v="335"/>
        <pc:sldMkLst>
          <pc:docMk/>
          <pc:sldMk cId="1110015569" sldId="270"/>
        </pc:sldMkLst>
      </pc:sldChg>
      <pc:sldChg chg="addSp delSp modSp add">
        <pc:chgData name="Frank Tan (qutan)" userId="1cc8c1fc-bfb1-4b23-ae96-de603ddcbe90" providerId="ADAL" clId="{E82D0C7D-D426-0F4C-8680-22192FC871A5}" dt="2020-03-03T08:21:30.097" v="339" actId="1076"/>
        <pc:sldMkLst>
          <pc:docMk/>
          <pc:sldMk cId="2568989341" sldId="270"/>
        </pc:sldMkLst>
        <pc:spChg chg="del">
          <ac:chgData name="Frank Tan (qutan)" userId="1cc8c1fc-bfb1-4b23-ae96-de603ddcbe90" providerId="ADAL" clId="{E82D0C7D-D426-0F4C-8680-22192FC871A5}" dt="2020-03-03T08:21:21.429" v="337" actId="478"/>
          <ac:spMkLst>
            <pc:docMk/>
            <pc:sldMk cId="2568989341" sldId="270"/>
            <ac:spMk id="3" creationId="{1112FC0A-22E1-BC43-AD32-6098752778CF}"/>
          </ac:spMkLst>
        </pc:spChg>
        <pc:spChg chg="add mod">
          <ac:chgData name="Frank Tan (qutan)" userId="1cc8c1fc-bfb1-4b23-ae96-de603ddcbe90" providerId="ADAL" clId="{E82D0C7D-D426-0F4C-8680-22192FC871A5}" dt="2020-03-03T08:21:30.097" v="339" actId="1076"/>
          <ac:spMkLst>
            <pc:docMk/>
            <pc:sldMk cId="2568989341" sldId="270"/>
            <ac:spMk id="66" creationId="{7CE43320-0A0B-8348-B5AE-AF41CF3B7FA4}"/>
          </ac:spMkLst>
        </pc:spChg>
        <pc:spChg chg="add mod">
          <ac:chgData name="Frank Tan (qutan)" userId="1cc8c1fc-bfb1-4b23-ae96-de603ddcbe90" providerId="ADAL" clId="{E82D0C7D-D426-0F4C-8680-22192FC871A5}" dt="2020-03-03T08:21:30.097" v="339" actId="1076"/>
          <ac:spMkLst>
            <pc:docMk/>
            <pc:sldMk cId="2568989341" sldId="270"/>
            <ac:spMk id="67" creationId="{94E8D1D1-0B21-FB45-8961-36C6355A5F8C}"/>
          </ac:spMkLst>
        </pc:spChg>
        <pc:spChg chg="del">
          <ac:chgData name="Frank Tan (qutan)" userId="1cc8c1fc-bfb1-4b23-ae96-de603ddcbe90" providerId="ADAL" clId="{E82D0C7D-D426-0F4C-8680-22192FC871A5}" dt="2020-03-03T08:21:21.429" v="337" actId="478"/>
          <ac:spMkLst>
            <pc:docMk/>
            <pc:sldMk cId="2568989341" sldId="270"/>
            <ac:spMk id="103" creationId="{5E6EBC44-43E2-4347-9E1B-C4EF34B58F36}"/>
          </ac:spMkLst>
        </pc:spChg>
      </pc:sldChg>
      <pc:sldChg chg="modSp add">
        <pc:chgData name="Frank Tan (qutan)" userId="1cc8c1fc-bfb1-4b23-ae96-de603ddcbe90" providerId="ADAL" clId="{E82D0C7D-D426-0F4C-8680-22192FC871A5}" dt="2020-03-03T08:45:04.032" v="376"/>
        <pc:sldMkLst>
          <pc:docMk/>
          <pc:sldMk cId="3235864492" sldId="372"/>
        </pc:sldMkLst>
        <pc:spChg chg="mod">
          <ac:chgData name="Frank Tan (qutan)" userId="1cc8c1fc-bfb1-4b23-ae96-de603ddcbe90" providerId="ADAL" clId="{E82D0C7D-D426-0F4C-8680-22192FC871A5}" dt="2020-03-03T08:45:04.032" v="376"/>
          <ac:spMkLst>
            <pc:docMk/>
            <pc:sldMk cId="3235864492" sldId="372"/>
            <ac:spMk id="2" creationId="{EFE2DC34-F825-2948-B0AB-508501875812}"/>
          </ac:spMkLst>
        </pc:spChg>
      </pc:sldChg>
      <pc:sldChg chg="add del">
        <pc:chgData name="Frank Tan (qutan)" userId="1cc8c1fc-bfb1-4b23-ae96-de603ddcbe90" providerId="ADAL" clId="{E82D0C7D-D426-0F4C-8680-22192FC871A5}" dt="2020-03-03T03:33:43.470" v="335"/>
        <pc:sldMkLst>
          <pc:docMk/>
          <pc:sldMk cId="3542515518" sldId="372"/>
        </pc:sldMkLst>
      </pc:sldChg>
      <pc:sldChg chg="add del">
        <pc:chgData name="Frank Tan (qutan)" userId="1cc8c1fc-bfb1-4b23-ae96-de603ddcbe90" providerId="ADAL" clId="{E82D0C7D-D426-0F4C-8680-22192FC871A5}" dt="2020-03-03T03:33:43.470" v="335"/>
        <pc:sldMkLst>
          <pc:docMk/>
          <pc:sldMk cId="1612714520" sldId="1979422026"/>
        </pc:sldMkLst>
      </pc:sldChg>
      <pc:sldChg chg="add">
        <pc:chgData name="Frank Tan (qutan)" userId="1cc8c1fc-bfb1-4b23-ae96-de603ddcbe90" providerId="ADAL" clId="{E82D0C7D-D426-0F4C-8680-22192FC871A5}" dt="2020-03-03T03:33:43.639" v="336"/>
        <pc:sldMkLst>
          <pc:docMk/>
          <pc:sldMk cId="1725059048" sldId="1979422026"/>
        </pc:sldMkLst>
      </pc:sldChg>
      <pc:sldChg chg="addSp delSp modSp add">
        <pc:chgData name="Frank Tan (qutan)" userId="1cc8c1fc-bfb1-4b23-ae96-de603ddcbe90" providerId="ADAL" clId="{E82D0C7D-D426-0F4C-8680-22192FC871A5}" dt="2020-03-03T08:22:02.442" v="364" actId="20577"/>
        <pc:sldMkLst>
          <pc:docMk/>
          <pc:sldMk cId="3225929323" sldId="1979422027"/>
        </pc:sldMkLst>
        <pc:spChg chg="del">
          <ac:chgData name="Frank Tan (qutan)" userId="1cc8c1fc-bfb1-4b23-ae96-de603ddcbe90" providerId="ADAL" clId="{E82D0C7D-D426-0F4C-8680-22192FC871A5}" dt="2020-03-03T08:21:54.578" v="342"/>
          <ac:spMkLst>
            <pc:docMk/>
            <pc:sldMk cId="3225929323" sldId="1979422027"/>
            <ac:spMk id="2" creationId="{0A03745F-184C-234A-AC9D-9D600530EFCF}"/>
          </ac:spMkLst>
        </pc:spChg>
        <pc:spChg chg="del">
          <ac:chgData name="Frank Tan (qutan)" userId="1cc8c1fc-bfb1-4b23-ae96-de603ddcbe90" providerId="ADAL" clId="{E82D0C7D-D426-0F4C-8680-22192FC871A5}" dt="2020-03-03T08:21:54.578" v="342"/>
          <ac:spMkLst>
            <pc:docMk/>
            <pc:sldMk cId="3225929323" sldId="1979422027"/>
            <ac:spMk id="3" creationId="{4960F959-7F7E-8347-A710-78E6842FFC9C}"/>
          </ac:spMkLst>
        </pc:spChg>
        <pc:spChg chg="add mod">
          <ac:chgData name="Frank Tan (qutan)" userId="1cc8c1fc-bfb1-4b23-ae96-de603ddcbe90" providerId="ADAL" clId="{E82D0C7D-D426-0F4C-8680-22192FC871A5}" dt="2020-03-03T08:22:02.442" v="364" actId="20577"/>
          <ac:spMkLst>
            <pc:docMk/>
            <pc:sldMk cId="3225929323" sldId="1979422027"/>
            <ac:spMk id="4" creationId="{D891410B-5DD0-BE4F-B12F-737A13614620}"/>
          </ac:spMkLst>
        </pc:spChg>
      </pc:sldChg>
      <pc:sldChg chg="addSp delSp modSp add ord">
        <pc:chgData name="Frank Tan (qutan)" userId="1cc8c1fc-bfb1-4b23-ae96-de603ddcbe90" providerId="ADAL" clId="{E82D0C7D-D426-0F4C-8680-22192FC871A5}" dt="2020-03-04T03:42:53.460" v="1502" actId="1076"/>
        <pc:sldMkLst>
          <pc:docMk/>
          <pc:sldMk cId="3264067555" sldId="1979422028"/>
        </pc:sldMkLst>
        <pc:spChg chg="del">
          <ac:chgData name="Frank Tan (qutan)" userId="1cc8c1fc-bfb1-4b23-ae96-de603ddcbe90" providerId="ADAL" clId="{E82D0C7D-D426-0F4C-8680-22192FC871A5}" dt="2020-03-03T08:45:32.411" v="378" actId="478"/>
          <ac:spMkLst>
            <pc:docMk/>
            <pc:sldMk cId="3264067555" sldId="1979422028"/>
            <ac:spMk id="2" creationId="{3B22EE9F-35C2-AB42-A780-BA91BBA18F03}"/>
          </ac:spMkLst>
        </pc:spChg>
        <pc:spChg chg="add mod">
          <ac:chgData name="Frank Tan (qutan)" userId="1cc8c1fc-bfb1-4b23-ae96-de603ddcbe90" providerId="ADAL" clId="{E82D0C7D-D426-0F4C-8680-22192FC871A5}" dt="2020-03-03T10:08:25.586" v="502" actId="1076"/>
          <ac:spMkLst>
            <pc:docMk/>
            <pc:sldMk cId="3264067555" sldId="1979422028"/>
            <ac:spMk id="5" creationId="{57E34D27-8542-234F-882C-02F6BFC5BBB9}"/>
          </ac:spMkLst>
        </pc:spChg>
        <pc:spChg chg="add del mod">
          <ac:chgData name="Frank Tan (qutan)" userId="1cc8c1fc-bfb1-4b23-ae96-de603ddcbe90" providerId="ADAL" clId="{E82D0C7D-D426-0F4C-8680-22192FC871A5}" dt="2020-03-03T09:31:12.097" v="411" actId="478"/>
          <ac:spMkLst>
            <pc:docMk/>
            <pc:sldMk cId="3264067555" sldId="1979422028"/>
            <ac:spMk id="6" creationId="{C936DD0A-B5B4-954C-BE3D-1F51E8E10B2D}"/>
          </ac:spMkLst>
        </pc:spChg>
        <pc:spChg chg="add del mod">
          <ac:chgData name="Frank Tan (qutan)" userId="1cc8c1fc-bfb1-4b23-ae96-de603ddcbe90" providerId="ADAL" clId="{E82D0C7D-D426-0F4C-8680-22192FC871A5}" dt="2020-03-03T09:59:24.774" v="453"/>
          <ac:spMkLst>
            <pc:docMk/>
            <pc:sldMk cId="3264067555" sldId="1979422028"/>
            <ac:spMk id="10" creationId="{2555F9CC-AB81-E04D-9F50-56E13EC1E5F6}"/>
          </ac:spMkLst>
        </pc:spChg>
        <pc:spChg chg="add del mod">
          <ac:chgData name="Frank Tan (qutan)" userId="1cc8c1fc-bfb1-4b23-ae96-de603ddcbe90" providerId="ADAL" clId="{E82D0C7D-D426-0F4C-8680-22192FC871A5}" dt="2020-03-03T09:59:24.774" v="453"/>
          <ac:spMkLst>
            <pc:docMk/>
            <pc:sldMk cId="3264067555" sldId="1979422028"/>
            <ac:spMk id="11" creationId="{FD46A2BB-05B1-984E-951D-DCA635343D7A}"/>
          </ac:spMkLst>
        </pc:spChg>
        <pc:spChg chg="add del mod">
          <ac:chgData name="Frank Tan (qutan)" userId="1cc8c1fc-bfb1-4b23-ae96-de603ddcbe90" providerId="ADAL" clId="{E82D0C7D-D426-0F4C-8680-22192FC871A5}" dt="2020-03-03T10:08:21.712" v="501"/>
          <ac:spMkLst>
            <pc:docMk/>
            <pc:sldMk cId="3264067555" sldId="1979422028"/>
            <ac:spMk id="12" creationId="{1BCC8644-9CC1-6C42-AFBD-8629DCA8899B}"/>
          </ac:spMkLst>
        </pc:spChg>
        <pc:spChg chg="add del mod">
          <ac:chgData name="Frank Tan (qutan)" userId="1cc8c1fc-bfb1-4b23-ae96-de603ddcbe90" providerId="ADAL" clId="{E82D0C7D-D426-0F4C-8680-22192FC871A5}" dt="2020-03-03T14:16:21.643" v="717" actId="478"/>
          <ac:spMkLst>
            <pc:docMk/>
            <pc:sldMk cId="3264067555" sldId="1979422028"/>
            <ac:spMk id="13" creationId="{8343286B-78C2-2D4C-B32E-4B708DD6C6F8}"/>
          </ac:spMkLst>
        </pc:spChg>
        <pc:spChg chg="add del mod">
          <ac:chgData name="Frank Tan (qutan)" userId="1cc8c1fc-bfb1-4b23-ae96-de603ddcbe90" providerId="ADAL" clId="{E82D0C7D-D426-0F4C-8680-22192FC871A5}" dt="2020-03-03T14:16:21.643" v="717" actId="478"/>
          <ac:spMkLst>
            <pc:docMk/>
            <pc:sldMk cId="3264067555" sldId="1979422028"/>
            <ac:spMk id="14" creationId="{3DF0E5F2-455D-DD4B-B172-A7E56F65A79A}"/>
          </ac:spMkLst>
        </pc:spChg>
        <pc:spChg chg="add del mod">
          <ac:chgData name="Frank Tan (qutan)" userId="1cc8c1fc-bfb1-4b23-ae96-de603ddcbe90" providerId="ADAL" clId="{E82D0C7D-D426-0F4C-8680-22192FC871A5}" dt="2020-03-03T14:16:24.864" v="718"/>
          <ac:spMkLst>
            <pc:docMk/>
            <pc:sldMk cId="3264067555" sldId="1979422028"/>
            <ac:spMk id="15" creationId="{9C21F84C-12D2-164E-957C-D98FA5F0B67B}"/>
          </ac:spMkLst>
        </pc:spChg>
        <pc:spChg chg="add mod">
          <ac:chgData name="Frank Tan (qutan)" userId="1cc8c1fc-bfb1-4b23-ae96-de603ddcbe90" providerId="ADAL" clId="{E82D0C7D-D426-0F4C-8680-22192FC871A5}" dt="2020-03-03T14:16:24.864" v="718"/>
          <ac:spMkLst>
            <pc:docMk/>
            <pc:sldMk cId="3264067555" sldId="1979422028"/>
            <ac:spMk id="16" creationId="{F250FE03-3989-D240-BAE0-5FD084F61A97}"/>
          </ac:spMkLst>
        </pc:spChg>
        <pc:picChg chg="add del">
          <ac:chgData name="Frank Tan (qutan)" userId="1cc8c1fc-bfb1-4b23-ae96-de603ddcbe90" providerId="ADAL" clId="{E82D0C7D-D426-0F4C-8680-22192FC871A5}" dt="2020-03-03T08:45:51.565" v="380" actId="478"/>
          <ac:picMkLst>
            <pc:docMk/>
            <pc:sldMk cId="3264067555" sldId="1979422028"/>
            <ac:picMk id="3" creationId="{06050600-23C5-824D-B558-1679AF597D49}"/>
          </ac:picMkLst>
        </pc:picChg>
        <pc:picChg chg="add del mod">
          <ac:chgData name="Frank Tan (qutan)" userId="1cc8c1fc-bfb1-4b23-ae96-de603ddcbe90" providerId="ADAL" clId="{E82D0C7D-D426-0F4C-8680-22192FC871A5}" dt="2020-03-03T09:31:26.410" v="420" actId="478"/>
          <ac:picMkLst>
            <pc:docMk/>
            <pc:sldMk cId="3264067555" sldId="1979422028"/>
            <ac:picMk id="4" creationId="{D0857E3B-F35D-594C-9FE6-EF1B3D334D77}"/>
          </ac:picMkLst>
        </pc:picChg>
        <pc:picChg chg="add del mod">
          <ac:chgData name="Frank Tan (qutan)" userId="1cc8c1fc-bfb1-4b23-ae96-de603ddcbe90" providerId="ADAL" clId="{E82D0C7D-D426-0F4C-8680-22192FC871A5}" dt="2020-03-03T09:33:52.108" v="446" actId="478"/>
          <ac:picMkLst>
            <pc:docMk/>
            <pc:sldMk cId="3264067555" sldId="1979422028"/>
            <ac:picMk id="7" creationId="{24370C9B-4116-B04E-B54A-4DC575502527}"/>
          </ac:picMkLst>
        </pc:picChg>
        <pc:picChg chg="add del mod">
          <ac:chgData name="Frank Tan (qutan)" userId="1cc8c1fc-bfb1-4b23-ae96-de603ddcbe90" providerId="ADAL" clId="{E82D0C7D-D426-0F4C-8680-22192FC871A5}" dt="2020-03-03T09:34:17.995" v="449" actId="478"/>
          <ac:picMkLst>
            <pc:docMk/>
            <pc:sldMk cId="3264067555" sldId="1979422028"/>
            <ac:picMk id="8" creationId="{C6105280-6675-2E4F-8828-37C781FA7E5E}"/>
          </ac:picMkLst>
        </pc:picChg>
        <pc:picChg chg="add del mod">
          <ac:chgData name="Frank Tan (qutan)" userId="1cc8c1fc-bfb1-4b23-ae96-de603ddcbe90" providerId="ADAL" clId="{E82D0C7D-D426-0F4C-8680-22192FC871A5}" dt="2020-03-03T14:17:02.849" v="719" actId="478"/>
          <ac:picMkLst>
            <pc:docMk/>
            <pc:sldMk cId="3264067555" sldId="1979422028"/>
            <ac:picMk id="9" creationId="{1D06592B-BBB7-A549-A9E1-9C3FF1BFB6AF}"/>
          </ac:picMkLst>
        </pc:picChg>
        <pc:picChg chg="add del mod">
          <ac:chgData name="Frank Tan (qutan)" userId="1cc8c1fc-bfb1-4b23-ae96-de603ddcbe90" providerId="ADAL" clId="{E82D0C7D-D426-0F4C-8680-22192FC871A5}" dt="2020-03-04T03:41:41.374" v="1499" actId="478"/>
          <ac:picMkLst>
            <pc:docMk/>
            <pc:sldMk cId="3264067555" sldId="1979422028"/>
            <ac:picMk id="17" creationId="{B15634F1-8854-3549-B9C0-C0893C8D3C4A}"/>
          </ac:picMkLst>
        </pc:picChg>
        <pc:picChg chg="add mod">
          <ac:chgData name="Frank Tan (qutan)" userId="1cc8c1fc-bfb1-4b23-ae96-de603ddcbe90" providerId="ADAL" clId="{E82D0C7D-D426-0F4C-8680-22192FC871A5}" dt="2020-03-04T03:42:53.460" v="1502" actId="1076"/>
          <ac:picMkLst>
            <pc:docMk/>
            <pc:sldMk cId="3264067555" sldId="1979422028"/>
            <ac:picMk id="18" creationId="{FBDCF902-7D41-FA47-BA5E-706EE3A73E41}"/>
          </ac:picMkLst>
        </pc:picChg>
      </pc:sldChg>
      <pc:sldChg chg="add del">
        <pc:chgData name="Frank Tan (qutan)" userId="1cc8c1fc-bfb1-4b23-ae96-de603ddcbe90" providerId="ADAL" clId="{E82D0C7D-D426-0F4C-8680-22192FC871A5}" dt="2020-03-03T08:21:37.274" v="340" actId="2696"/>
        <pc:sldMkLst>
          <pc:docMk/>
          <pc:sldMk cId="1188311730" sldId="1979422029"/>
        </pc:sldMkLst>
      </pc:sldChg>
      <pc:sldChg chg="add del">
        <pc:chgData name="Frank Tan (qutan)" userId="1cc8c1fc-bfb1-4b23-ae96-de603ddcbe90" providerId="ADAL" clId="{E82D0C7D-D426-0F4C-8680-22192FC871A5}" dt="2020-03-03T03:33:43.470" v="335"/>
        <pc:sldMkLst>
          <pc:docMk/>
          <pc:sldMk cId="1818308294" sldId="1979422029"/>
        </pc:sldMkLst>
      </pc:sldChg>
      <pc:sldChg chg="modSp add ord">
        <pc:chgData name="Frank Tan (qutan)" userId="1cc8c1fc-bfb1-4b23-ae96-de603ddcbe90" providerId="ADAL" clId="{E82D0C7D-D426-0F4C-8680-22192FC871A5}" dt="2020-03-03T14:12:30.011" v="531"/>
        <pc:sldMkLst>
          <pc:docMk/>
          <pc:sldMk cId="3408564166" sldId="1979422029"/>
        </pc:sldMkLst>
        <pc:spChg chg="mod">
          <ac:chgData name="Frank Tan (qutan)" userId="1cc8c1fc-bfb1-4b23-ae96-de603ddcbe90" providerId="ADAL" clId="{E82D0C7D-D426-0F4C-8680-22192FC871A5}" dt="2020-03-03T09:30:17.675" v="399" actId="20577"/>
          <ac:spMkLst>
            <pc:docMk/>
            <pc:sldMk cId="3408564166" sldId="1979422029"/>
            <ac:spMk id="2" creationId="{71320CEF-A626-B14A-B5B7-331A0B41B1DD}"/>
          </ac:spMkLst>
        </pc:spChg>
      </pc:sldChg>
      <pc:sldChg chg="addSp modSp add">
        <pc:chgData name="Frank Tan (qutan)" userId="1cc8c1fc-bfb1-4b23-ae96-de603ddcbe90" providerId="ADAL" clId="{E82D0C7D-D426-0F4C-8680-22192FC871A5}" dt="2020-03-04T02:05:09.960" v="1425" actId="14100"/>
        <pc:sldMkLst>
          <pc:docMk/>
          <pc:sldMk cId="1899572075" sldId="1979422030"/>
        </pc:sldMkLst>
        <pc:spChg chg="mod">
          <ac:chgData name="Frank Tan (qutan)" userId="1cc8c1fc-bfb1-4b23-ae96-de603ddcbe90" providerId="ADAL" clId="{E82D0C7D-D426-0F4C-8680-22192FC871A5}" dt="2020-03-03T14:44:50.756" v="832" actId="1076"/>
          <ac:spMkLst>
            <pc:docMk/>
            <pc:sldMk cId="1899572075" sldId="1979422030"/>
            <ac:spMk id="2" creationId="{AEE31E3B-97AB-B842-8853-5D8D51771924}"/>
          </ac:spMkLst>
        </pc:spChg>
        <pc:spChg chg="mod">
          <ac:chgData name="Frank Tan (qutan)" userId="1cc8c1fc-bfb1-4b23-ae96-de603ddcbe90" providerId="ADAL" clId="{E82D0C7D-D426-0F4C-8680-22192FC871A5}" dt="2020-03-03T14:44:47.812" v="830" actId="1076"/>
          <ac:spMkLst>
            <pc:docMk/>
            <pc:sldMk cId="1899572075" sldId="1979422030"/>
            <ac:spMk id="3" creationId="{0F23AF0B-C080-2042-832D-2242A6ACA81D}"/>
          </ac:spMkLst>
        </pc:spChg>
        <pc:spChg chg="add mod">
          <ac:chgData name="Frank Tan (qutan)" userId="1cc8c1fc-bfb1-4b23-ae96-de603ddcbe90" providerId="ADAL" clId="{E82D0C7D-D426-0F4C-8680-22192FC871A5}" dt="2020-03-03T14:44:55.191" v="833" actId="1076"/>
          <ac:spMkLst>
            <pc:docMk/>
            <pc:sldMk cId="1899572075" sldId="1979422030"/>
            <ac:spMk id="4" creationId="{D192F036-DAAF-1640-A881-EF9860B51402}"/>
          </ac:spMkLst>
        </pc:spChg>
        <pc:spChg chg="add mod">
          <ac:chgData name="Frank Tan (qutan)" userId="1cc8c1fc-bfb1-4b23-ae96-de603ddcbe90" providerId="ADAL" clId="{E82D0C7D-D426-0F4C-8680-22192FC871A5}" dt="2020-03-04T02:05:09.960" v="1425" actId="14100"/>
          <ac:spMkLst>
            <pc:docMk/>
            <pc:sldMk cId="1899572075" sldId="1979422030"/>
            <ac:spMk id="5" creationId="{A99E1C86-579B-CB4D-A3F0-AF1B980B4DC3}"/>
          </ac:spMkLst>
        </pc:spChg>
      </pc:sldChg>
      <pc:sldChg chg="modSp add">
        <pc:chgData name="Frank Tan (qutan)" userId="1cc8c1fc-bfb1-4b23-ae96-de603ddcbe90" providerId="ADAL" clId="{E82D0C7D-D426-0F4C-8680-22192FC871A5}" dt="2020-03-03T15:15:43.565" v="872" actId="20577"/>
        <pc:sldMkLst>
          <pc:docMk/>
          <pc:sldMk cId="4260884072" sldId="1979422031"/>
        </pc:sldMkLst>
        <pc:spChg chg="mod">
          <ac:chgData name="Frank Tan (qutan)" userId="1cc8c1fc-bfb1-4b23-ae96-de603ddcbe90" providerId="ADAL" clId="{E82D0C7D-D426-0F4C-8680-22192FC871A5}" dt="2020-03-03T15:15:43.565" v="872" actId="20577"/>
          <ac:spMkLst>
            <pc:docMk/>
            <pc:sldMk cId="4260884072" sldId="1979422031"/>
            <ac:spMk id="4" creationId="{D891410B-5DD0-BE4F-B12F-737A13614620}"/>
          </ac:spMkLst>
        </pc:spChg>
      </pc:sldChg>
      <pc:sldChg chg="addSp delSp modSp add ord">
        <pc:chgData name="Frank Tan (qutan)" userId="1cc8c1fc-bfb1-4b23-ae96-de603ddcbe90" providerId="ADAL" clId="{E82D0C7D-D426-0F4C-8680-22192FC871A5}" dt="2020-03-03T15:27:25.066" v="964" actId="20577"/>
        <pc:sldMkLst>
          <pc:docMk/>
          <pc:sldMk cId="2621188994" sldId="1979422032"/>
        </pc:sldMkLst>
        <pc:spChg chg="del">
          <ac:chgData name="Frank Tan (qutan)" userId="1cc8c1fc-bfb1-4b23-ae96-de603ddcbe90" providerId="ADAL" clId="{E82D0C7D-D426-0F4C-8680-22192FC871A5}" dt="2020-03-03T15:19:29.956" v="875"/>
          <ac:spMkLst>
            <pc:docMk/>
            <pc:sldMk cId="2621188994" sldId="1979422032"/>
            <ac:spMk id="2" creationId="{DEE30464-5B15-9146-AA96-195D31385726}"/>
          </ac:spMkLst>
        </pc:spChg>
        <pc:spChg chg="del">
          <ac:chgData name="Frank Tan (qutan)" userId="1cc8c1fc-bfb1-4b23-ae96-de603ddcbe90" providerId="ADAL" clId="{E82D0C7D-D426-0F4C-8680-22192FC871A5}" dt="2020-03-03T15:19:29.956" v="875"/>
          <ac:spMkLst>
            <pc:docMk/>
            <pc:sldMk cId="2621188994" sldId="1979422032"/>
            <ac:spMk id="3" creationId="{98230207-B9DD-7B4B-9608-C8B738174E71}"/>
          </ac:spMkLst>
        </pc:spChg>
        <pc:spChg chg="del">
          <ac:chgData name="Frank Tan (qutan)" userId="1cc8c1fc-bfb1-4b23-ae96-de603ddcbe90" providerId="ADAL" clId="{E82D0C7D-D426-0F4C-8680-22192FC871A5}" dt="2020-03-03T15:19:29.956" v="875"/>
          <ac:spMkLst>
            <pc:docMk/>
            <pc:sldMk cId="2621188994" sldId="1979422032"/>
            <ac:spMk id="4" creationId="{DE8DB94D-D218-FA4F-AF07-2F1EC0D169FF}"/>
          </ac:spMkLst>
        </pc:spChg>
        <pc:spChg chg="add mod">
          <ac:chgData name="Frank Tan (qutan)" userId="1cc8c1fc-bfb1-4b23-ae96-de603ddcbe90" providerId="ADAL" clId="{E82D0C7D-D426-0F4C-8680-22192FC871A5}" dt="2020-03-03T15:19:34.535" v="885" actId="20577"/>
          <ac:spMkLst>
            <pc:docMk/>
            <pc:sldMk cId="2621188994" sldId="1979422032"/>
            <ac:spMk id="5" creationId="{78CC4880-6843-9548-BD5C-03F65D2F7364}"/>
          </ac:spMkLst>
        </pc:spChg>
        <pc:spChg chg="add mod">
          <ac:chgData name="Frank Tan (qutan)" userId="1cc8c1fc-bfb1-4b23-ae96-de603ddcbe90" providerId="ADAL" clId="{E82D0C7D-D426-0F4C-8680-22192FC871A5}" dt="2020-03-03T15:27:25.066" v="964" actId="20577"/>
          <ac:spMkLst>
            <pc:docMk/>
            <pc:sldMk cId="2621188994" sldId="1979422032"/>
            <ac:spMk id="6" creationId="{97B332EA-4D06-7446-B0C6-094EE609FB13}"/>
          </ac:spMkLst>
        </pc:spChg>
      </pc:sldChg>
      <pc:sldChg chg="modSp add">
        <pc:chgData name="Frank Tan (qutan)" userId="1cc8c1fc-bfb1-4b23-ae96-de603ddcbe90" providerId="ADAL" clId="{E82D0C7D-D426-0F4C-8680-22192FC871A5}" dt="2020-03-03T15:30:31.282" v="1041" actId="20577"/>
        <pc:sldMkLst>
          <pc:docMk/>
          <pc:sldMk cId="3331060003" sldId="1979422033"/>
        </pc:sldMkLst>
        <pc:spChg chg="mod">
          <ac:chgData name="Frank Tan (qutan)" userId="1cc8c1fc-bfb1-4b23-ae96-de603ddcbe90" providerId="ADAL" clId="{E82D0C7D-D426-0F4C-8680-22192FC871A5}" dt="2020-03-03T15:29:20.140" v="974" actId="20577"/>
          <ac:spMkLst>
            <pc:docMk/>
            <pc:sldMk cId="3331060003" sldId="1979422033"/>
            <ac:spMk id="2" creationId="{0DB987F2-80AD-AF44-AE91-A55A3D20B35F}"/>
          </ac:spMkLst>
        </pc:spChg>
        <pc:spChg chg="mod">
          <ac:chgData name="Frank Tan (qutan)" userId="1cc8c1fc-bfb1-4b23-ae96-de603ddcbe90" providerId="ADAL" clId="{E82D0C7D-D426-0F4C-8680-22192FC871A5}" dt="2020-03-03T15:30:31.282" v="1041" actId="20577"/>
          <ac:spMkLst>
            <pc:docMk/>
            <pc:sldMk cId="3331060003" sldId="1979422033"/>
            <ac:spMk id="3" creationId="{17330336-E623-1844-B5FC-6E20DECFD23C}"/>
          </ac:spMkLst>
        </pc:spChg>
      </pc:sldChg>
      <pc:sldChg chg="addSp delSp modSp add">
        <pc:chgData name="Frank Tan (qutan)" userId="1cc8c1fc-bfb1-4b23-ae96-de603ddcbe90" providerId="ADAL" clId="{E82D0C7D-D426-0F4C-8680-22192FC871A5}" dt="2020-03-04T03:27:14.389" v="1457" actId="20577"/>
        <pc:sldMkLst>
          <pc:docMk/>
          <pc:sldMk cId="1555614157" sldId="1979422034"/>
        </pc:sldMkLst>
        <pc:spChg chg="del">
          <ac:chgData name="Frank Tan (qutan)" userId="1cc8c1fc-bfb1-4b23-ae96-de603ddcbe90" providerId="ADAL" clId="{E82D0C7D-D426-0F4C-8680-22192FC871A5}" dt="2020-03-03T15:36:14.238" v="1043"/>
          <ac:spMkLst>
            <pc:docMk/>
            <pc:sldMk cId="1555614157" sldId="1979422034"/>
            <ac:spMk id="2" creationId="{D149873A-88C6-0549-949E-9A8134A275A7}"/>
          </ac:spMkLst>
        </pc:spChg>
        <pc:spChg chg="del">
          <ac:chgData name="Frank Tan (qutan)" userId="1cc8c1fc-bfb1-4b23-ae96-de603ddcbe90" providerId="ADAL" clId="{E82D0C7D-D426-0F4C-8680-22192FC871A5}" dt="2020-03-03T15:36:14.238" v="1043"/>
          <ac:spMkLst>
            <pc:docMk/>
            <pc:sldMk cId="1555614157" sldId="1979422034"/>
            <ac:spMk id="3" creationId="{40034F5A-8A6E-CC46-A3EE-F34D24DFD455}"/>
          </ac:spMkLst>
        </pc:spChg>
        <pc:spChg chg="del">
          <ac:chgData name="Frank Tan (qutan)" userId="1cc8c1fc-bfb1-4b23-ae96-de603ddcbe90" providerId="ADAL" clId="{E82D0C7D-D426-0F4C-8680-22192FC871A5}" dt="2020-03-03T15:36:14.238" v="1043"/>
          <ac:spMkLst>
            <pc:docMk/>
            <pc:sldMk cId="1555614157" sldId="1979422034"/>
            <ac:spMk id="4" creationId="{24A9EF30-3FB7-5748-9083-10C455A5203A}"/>
          </ac:spMkLst>
        </pc:spChg>
        <pc:spChg chg="add mod">
          <ac:chgData name="Frank Tan (qutan)" userId="1cc8c1fc-bfb1-4b23-ae96-de603ddcbe90" providerId="ADAL" clId="{E82D0C7D-D426-0F4C-8680-22192FC871A5}" dt="2020-03-03T15:36:18.041" v="1056" actId="20577"/>
          <ac:spMkLst>
            <pc:docMk/>
            <pc:sldMk cId="1555614157" sldId="1979422034"/>
            <ac:spMk id="5" creationId="{BD562BA6-DB85-184B-B7E3-702982A7F7F0}"/>
          </ac:spMkLst>
        </pc:spChg>
        <pc:spChg chg="add del mod">
          <ac:chgData name="Frank Tan (qutan)" userId="1cc8c1fc-bfb1-4b23-ae96-de603ddcbe90" providerId="ADAL" clId="{E82D0C7D-D426-0F4C-8680-22192FC871A5}" dt="2020-03-04T03:27:14.389" v="1457" actId="20577"/>
          <ac:spMkLst>
            <pc:docMk/>
            <pc:sldMk cId="1555614157" sldId="1979422034"/>
            <ac:spMk id="6" creationId="{6D1CB1D4-DD93-9A4C-BC5C-065923FD71B9}"/>
          </ac:spMkLst>
        </pc:spChg>
        <pc:spChg chg="add del">
          <ac:chgData name="Frank Tan (qutan)" userId="1cc8c1fc-bfb1-4b23-ae96-de603ddcbe90" providerId="ADAL" clId="{E82D0C7D-D426-0F4C-8680-22192FC871A5}" dt="2020-03-03T15:44:26.053" v="1059"/>
          <ac:spMkLst>
            <pc:docMk/>
            <pc:sldMk cId="1555614157" sldId="1979422034"/>
            <ac:spMk id="7" creationId="{EAD9BDD8-2A29-F244-A0AE-609C0628EEB3}"/>
          </ac:spMkLst>
        </pc:spChg>
      </pc:sldChg>
      <pc:sldChg chg="modSp add">
        <pc:chgData name="Frank Tan (qutan)" userId="1cc8c1fc-bfb1-4b23-ae96-de603ddcbe90" providerId="ADAL" clId="{E82D0C7D-D426-0F4C-8680-22192FC871A5}" dt="2020-03-03T15:51:35.693" v="1293" actId="20577"/>
        <pc:sldMkLst>
          <pc:docMk/>
          <pc:sldMk cId="2941785499" sldId="1979422035"/>
        </pc:sldMkLst>
        <pc:spChg chg="mod">
          <ac:chgData name="Frank Tan (qutan)" userId="1cc8c1fc-bfb1-4b23-ae96-de603ddcbe90" providerId="ADAL" clId="{E82D0C7D-D426-0F4C-8680-22192FC871A5}" dt="2020-03-03T15:51:35.693" v="1293" actId="20577"/>
          <ac:spMkLst>
            <pc:docMk/>
            <pc:sldMk cId="2941785499" sldId="1979422035"/>
            <ac:spMk id="2" creationId="{89F7EBAD-F967-544D-A3F0-DD9BB9386030}"/>
          </ac:spMkLst>
        </pc:spChg>
      </pc:sldChg>
      <pc:sldChg chg="add">
        <pc:chgData name="Frank Tan (qutan)" userId="1cc8c1fc-bfb1-4b23-ae96-de603ddcbe90" providerId="ADAL" clId="{E82D0C7D-D426-0F4C-8680-22192FC871A5}" dt="2020-03-03T15:51:55.001" v="1294"/>
        <pc:sldMkLst>
          <pc:docMk/>
          <pc:sldMk cId="798468249" sldId="197942203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7BBD6A-5025-3E44-AE99-6D16A571530E}" type="datetimeFigureOut">
              <a:rPr lang="en-CN" smtClean="0"/>
              <a:t>2020/4/2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9ED3A9-7A2F-4542-AE59-9DA6D599286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76071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VPG = Virtual Port 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CD0E3B-23FA-214C-93B0-8C1D242465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7091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VPG = Virtual Port 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CD0E3B-23FA-214C-93B0-8C1D242465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3248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6C1005-B323-4A04-B0D1-DB577C3C2E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7625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INSTALL/DEPLOYED: Application is installed on the device. Resources needed by the application is not committed to the application.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ACTIVATED: The resources required by the application is now committed. Associated container artifacts are also generated.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START/RUNNING: Application is now running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STOPPED : Application is stopped.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6C1005-B323-4A04-B0D1-DB577C3C2E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5110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6C1005-B323-4A04-B0D1-DB577C3C2E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62725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Application config vnic and resource changes will only take effect by the next “app-hosting activate” command.</a:t>
            </a:r>
          </a:p>
          <a:p>
            <a:pPr lvl="1"/>
            <a:r>
              <a:rPr lang="en-US" sz="1400" dirty="0"/>
              <a:t>(i.e. if the app is already running, stop &gt; deactivate &gt; activate &gt; start is required to use the new resource changes)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6C1005-B323-4A04-B0D1-DB577C3C2E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39422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9ED3A9-7A2F-4542-AE59-9DA6D5992865}" type="slidenum">
              <a:rPr lang="en-CN" smtClean="0"/>
              <a:t>68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95556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6C1005-B323-4A04-B0D1-DB577C3C2E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5539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CD0E3B-23FA-214C-93B0-8C1D242465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8344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58396"/>
            <a:ext cx="5486400" cy="4114489"/>
          </a:xfrm>
        </p:spPr>
        <p:txBody>
          <a:bodyPr>
            <a:normAutofit/>
          </a:bodyPr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E36B9C-E56E-46A3-A490-AEB0EC0239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95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Docker client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It is the primary user interface to Docker. It accepts commands from the user and communicates back and forth with a Docker daemon.</a:t>
            </a:r>
          </a:p>
          <a:p>
            <a:endParaRPr lang="en-US" dirty="0"/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Docker daemon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It runs on a host machine. The user does not directly interact with the daemon, but instead through the Docker client with the RESTful api or sockets.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6C1005-B323-4A04-B0D1-DB577C3C2E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0465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58396"/>
            <a:ext cx="5486400" cy="4114489"/>
          </a:xfrm>
        </p:spPr>
        <p:txBody>
          <a:bodyPr>
            <a:normAutofit/>
          </a:bodyPr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Flexible: Even the most complex applications can be containerized.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Lightweight: Containers leverage and share the host kernel.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Interchangeable: You can deploy updates and upgrades on-the-fly.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Portable: You can build locally, deploy to the cloud, and run anywhere.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Scalable: You can increase and automatically distribute container replicas.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Stackable: You can stack services vertically and on-the-fly.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E36B9C-E56E-46A3-A490-AEB0EC0239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4312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6C1005-B323-4A04-B0D1-DB577C3C2E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3326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6C1005-B323-4A04-B0D1-DB577C3C2E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0480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269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1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1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1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1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1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1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2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2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2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2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2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5" y="5158358"/>
            <a:ext cx="11061895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2133" b="0" i="0">
                <a:solidFill>
                  <a:schemeClr val="bg1"/>
                </a:solidFill>
                <a:latin typeface="+mn-lt"/>
                <a:cs typeface="CiscoSansTT ExtraLight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5" y="5478354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133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5" y="5798350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133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281951"/>
            <a:ext cx="11070167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="0" i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519969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333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6" name="Freeform 6"/>
          <p:cNvSpPr>
            <a:spLocks noChangeAspect="1" noEditPoints="1"/>
          </p:cNvSpPr>
          <p:nvPr/>
        </p:nvSpPr>
        <p:spPr bwMode="auto">
          <a:xfrm>
            <a:off x="625995" y="521745"/>
            <a:ext cx="1060704" cy="563500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8711217" y="5798350"/>
            <a:ext cx="2924659" cy="384175"/>
          </a:xfrm>
          <a:prstGeom prst="rect">
            <a:avLst/>
          </a:prstGeom>
        </p:spPr>
        <p:txBody>
          <a:bodyPr lIns="121893" tIns="60947" rIns="121893" bIns="60947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6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133" dirty="0"/>
              <a:t>Updated</a:t>
            </a:r>
            <a:r>
              <a:rPr lang="en-US" sz="2133" baseline="0" dirty="0"/>
              <a:t> </a:t>
            </a:r>
            <a:r>
              <a:rPr lang="en-US" sz="2133" dirty="0"/>
              <a:t>May 2017</a:t>
            </a:r>
          </a:p>
        </p:txBody>
      </p:sp>
    </p:spTree>
    <p:extLst>
      <p:ext uri="{BB962C8B-B14F-4D97-AF65-F5344CB8AC3E}">
        <p14:creationId xmlns:p14="http://schemas.microsoft.com/office/powerpoint/2010/main" val="1079379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1602317"/>
            <a:ext cx="11036459" cy="4519083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92" indent="-228594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609585" indent="-220128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914377" indent="-146047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1214683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1443231" indent="-22431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136378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8" y="1797051"/>
            <a:ext cx="1112731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76179" indent="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None/>
              <a:defRPr sz="2667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389377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7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135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91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0019027"/>
      </p:ext>
    </p:extLst>
  </p:cSld>
  <p:clrMapOvr>
    <a:masterClrMapping/>
  </p:clrMapOvr>
  <p:transition spd="med"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ulle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8" y="1797051"/>
            <a:ext cx="1112731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74561" indent="-298382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389377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996719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2452935"/>
      </p:ext>
    </p:extLst>
  </p:cSld>
  <p:clrMapOvr>
    <a:masterClrMapping/>
  </p:clrMapOvr>
  <p:transition spd="med"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que_Transi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9FD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267" b="0" i="0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095497-5B32-8142-B3B9-ED002EE722DE}"/>
              </a:ext>
            </a:extLst>
          </p:cNvPr>
          <p:cNvSpPr txBox="1"/>
          <p:nvPr/>
        </p:nvSpPr>
        <p:spPr>
          <a:xfrm>
            <a:off x="10095567" y="6259549"/>
            <a:ext cx="2081563" cy="564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b="1" spc="200" baseline="0" dirty="0">
                <a:solidFill>
                  <a:schemeClr val="bg2"/>
                </a:solidFill>
                <a:latin typeface="+mn-lt"/>
              </a:rPr>
              <a:t>Global</a:t>
            </a:r>
          </a:p>
          <a:p>
            <a:r>
              <a:rPr lang="en-US" sz="1600" spc="200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Sales Training</a:t>
            </a:r>
          </a:p>
        </p:txBody>
      </p:sp>
    </p:spTree>
    <p:extLst>
      <p:ext uri="{BB962C8B-B14F-4D97-AF65-F5344CB8AC3E}">
        <p14:creationId xmlns:p14="http://schemas.microsoft.com/office/powerpoint/2010/main" val="349053589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7275" y="1666619"/>
            <a:ext cx="11443668" cy="4354712"/>
          </a:xfrm>
          <a:prstGeom prst="rect">
            <a:avLst/>
          </a:prstGeom>
        </p:spPr>
        <p:txBody>
          <a:bodyPr>
            <a:noAutofit/>
          </a:bodyPr>
          <a:lstStyle>
            <a:lvl1pPr marL="374641" indent="-298443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667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677316" indent="-287859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996926" indent="-228594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133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1214936" indent="-228594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867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443531" indent="-224361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46322" y="404085"/>
            <a:ext cx="11546635" cy="9717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333" b="0" i="0" spc="0" baseline="0">
                <a:solidFill>
                  <a:srgbClr val="00A2BF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Bullet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77364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937974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bg2">
                    <a:lumMod val="75000"/>
                  </a:schemeClr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94440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80" dirty="0"/>
              <a:t>© </a:t>
            </a:r>
            <a:r>
              <a:rPr spc="40" dirty="0"/>
              <a:t>2017  </a:t>
            </a:r>
            <a:r>
              <a:rPr spc="10" dirty="0"/>
              <a:t>Cisco </a:t>
            </a:r>
            <a:r>
              <a:rPr spc="15" dirty="0"/>
              <a:t>and/or  </a:t>
            </a:r>
            <a:r>
              <a:rPr spc="5" dirty="0"/>
              <a:t>its affiliates.  </a:t>
            </a:r>
            <a:r>
              <a:rPr dirty="0"/>
              <a:t>All </a:t>
            </a:r>
            <a:r>
              <a:rPr spc="5" dirty="0"/>
              <a:t>rights  </a:t>
            </a:r>
            <a:r>
              <a:rPr spc="10" dirty="0"/>
              <a:t>reserved.    Cisco</a:t>
            </a:r>
            <a:r>
              <a:rPr spc="100" dirty="0"/>
              <a:t> </a:t>
            </a:r>
            <a:r>
              <a:rPr spc="5" dirty="0"/>
              <a:t>Confidential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008502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5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80" dirty="0"/>
              <a:t>© </a:t>
            </a:r>
            <a:r>
              <a:rPr spc="40" dirty="0"/>
              <a:t>2017  </a:t>
            </a:r>
            <a:r>
              <a:rPr spc="10" dirty="0"/>
              <a:t>Cisco </a:t>
            </a:r>
            <a:r>
              <a:rPr spc="15" dirty="0"/>
              <a:t>and/or  </a:t>
            </a:r>
            <a:r>
              <a:rPr spc="5" dirty="0"/>
              <a:t>its affiliates.  </a:t>
            </a:r>
            <a:r>
              <a:rPr dirty="0"/>
              <a:t>All </a:t>
            </a:r>
            <a:r>
              <a:rPr spc="5" dirty="0"/>
              <a:t>rights  </a:t>
            </a:r>
            <a:r>
              <a:rPr spc="10" dirty="0"/>
              <a:t>reserved.    Cisco</a:t>
            </a:r>
            <a:r>
              <a:rPr spc="100" dirty="0"/>
              <a:t> </a:t>
            </a:r>
            <a:r>
              <a:rPr spc="5" dirty="0"/>
              <a:t>Confidential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526172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5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74903" y="1623441"/>
            <a:ext cx="4934585" cy="40938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5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959090" y="1404569"/>
            <a:ext cx="3494404" cy="45478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80" dirty="0"/>
              <a:t>© </a:t>
            </a:r>
            <a:r>
              <a:rPr spc="40" dirty="0"/>
              <a:t>2017  </a:t>
            </a:r>
            <a:r>
              <a:rPr spc="10" dirty="0"/>
              <a:t>Cisco </a:t>
            </a:r>
            <a:r>
              <a:rPr spc="15" dirty="0"/>
              <a:t>and/or  </a:t>
            </a:r>
            <a:r>
              <a:rPr spc="5" dirty="0"/>
              <a:t>its affiliates.  </a:t>
            </a:r>
            <a:r>
              <a:rPr dirty="0"/>
              <a:t>All </a:t>
            </a:r>
            <a:r>
              <a:rPr spc="5" dirty="0"/>
              <a:t>rights  </a:t>
            </a:r>
            <a:r>
              <a:rPr spc="10" dirty="0"/>
              <a:t>reserved.    Cisco</a:t>
            </a:r>
            <a:r>
              <a:rPr spc="100" dirty="0"/>
              <a:t> </a:t>
            </a:r>
            <a:r>
              <a:rPr spc="5" dirty="0"/>
              <a:t>Confidential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03922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5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80" dirty="0"/>
              <a:t>© </a:t>
            </a:r>
            <a:r>
              <a:rPr spc="40" dirty="0"/>
              <a:t>2017  </a:t>
            </a:r>
            <a:r>
              <a:rPr spc="10" dirty="0"/>
              <a:t>Cisco </a:t>
            </a:r>
            <a:r>
              <a:rPr spc="15" dirty="0"/>
              <a:t>and/or  </a:t>
            </a:r>
            <a:r>
              <a:rPr spc="5" dirty="0"/>
              <a:t>its affiliates.  </a:t>
            </a:r>
            <a:r>
              <a:rPr dirty="0"/>
              <a:t>All </a:t>
            </a:r>
            <a:r>
              <a:rPr spc="5" dirty="0"/>
              <a:t>rights  </a:t>
            </a:r>
            <a:r>
              <a:rPr spc="10" dirty="0"/>
              <a:t>reserved.    Cisco</a:t>
            </a:r>
            <a:r>
              <a:rPr spc="100" dirty="0"/>
              <a:t> </a:t>
            </a:r>
            <a:r>
              <a:rPr spc="5" dirty="0"/>
              <a:t>Confidential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3336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1199" y="1607864"/>
            <a:ext cx="5181600" cy="4110792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37620" indent="-152396">
              <a:buClr>
                <a:schemeClr val="tx1"/>
              </a:buClr>
              <a:buSzPct val="6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690016" indent="-152396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842412" indent="-152396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41155" y="1607864"/>
            <a:ext cx="5181600" cy="4110792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37620" indent="-152396">
              <a:buClr>
                <a:schemeClr val="tx1"/>
              </a:buClr>
              <a:buSzPct val="6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690016" indent="-152396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842412" indent="-152396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560728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80" dirty="0"/>
              <a:t>© </a:t>
            </a:r>
            <a:r>
              <a:rPr spc="40" dirty="0"/>
              <a:t>2017  </a:t>
            </a:r>
            <a:r>
              <a:rPr spc="10" dirty="0"/>
              <a:t>Cisco </a:t>
            </a:r>
            <a:r>
              <a:rPr spc="15" dirty="0"/>
              <a:t>and/or  </a:t>
            </a:r>
            <a:r>
              <a:rPr spc="5" dirty="0"/>
              <a:t>its affiliates.  </a:t>
            </a:r>
            <a:r>
              <a:rPr dirty="0"/>
              <a:t>All </a:t>
            </a:r>
            <a:r>
              <a:rPr spc="5" dirty="0"/>
              <a:t>rights  </a:t>
            </a:r>
            <a:r>
              <a:rPr spc="10" dirty="0"/>
              <a:t>reserved.    Cisco</a:t>
            </a:r>
            <a:r>
              <a:rPr spc="100" dirty="0"/>
              <a:t> </a:t>
            </a:r>
            <a:r>
              <a:rPr spc="5" dirty="0"/>
              <a:t>Confidential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787815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933315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50" b="0" i="0">
                <a:solidFill>
                  <a:srgbClr val="00507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937614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50" b="0" i="0">
                <a:solidFill>
                  <a:srgbClr val="00507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74903" y="1623441"/>
            <a:ext cx="4575175" cy="4093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327924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50" b="0" i="0">
                <a:solidFill>
                  <a:srgbClr val="00507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833378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484089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578798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50" b="0" i="0">
                <a:solidFill>
                  <a:srgbClr val="00507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5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45898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50" b="0" i="0">
                <a:solidFill>
                  <a:srgbClr val="00507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74903" y="1623441"/>
            <a:ext cx="4934585" cy="40938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5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463608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50" b="0" i="0">
                <a:solidFill>
                  <a:srgbClr val="00507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39046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444893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717520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1"/>
            <a:ext cx="103632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933">
              <a:spcBef>
                <a:spcPts val="53"/>
              </a:spcBef>
            </a:pPr>
            <a:r>
              <a:rPr lang="en-US" spc="-7"/>
              <a:t>DEVNET-2038</a:t>
            </a:r>
            <a:endParaRPr lang="en-US" spc="-7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933">
              <a:spcBef>
                <a:spcPts val="87"/>
              </a:spcBef>
              <a:tabLst>
                <a:tab pos="3372189" algn="l"/>
              </a:tabLst>
            </a:pPr>
            <a:r>
              <a:rPr lang="en-US"/>
              <a:t>© </a:t>
            </a:r>
            <a:r>
              <a:rPr lang="en-US" spc="-7"/>
              <a:t>2017   Cisco and/or </a:t>
            </a:r>
            <a:r>
              <a:rPr lang="en-US"/>
              <a:t>its affiliates. </a:t>
            </a:r>
            <a:r>
              <a:rPr lang="en-US" spc="-7"/>
              <a:t>All </a:t>
            </a:r>
            <a:r>
              <a:rPr lang="en-US"/>
              <a:t>rights </a:t>
            </a:r>
            <a:r>
              <a:rPr lang="en-US" spc="-7"/>
              <a:t>reserved. </a:t>
            </a:r>
            <a:r>
              <a:rPr lang="en-US" spc="133"/>
              <a:t> </a:t>
            </a:r>
            <a:r>
              <a:rPr lang="en-US" spc="-7"/>
              <a:t>Cisco</a:t>
            </a:r>
            <a:r>
              <a:rPr lang="en-US"/>
              <a:t> Public	</a:t>
            </a:r>
            <a:fld id="{81D60167-4931-47E6-BA6A-407CBD079E47}" type="slidenum">
              <a:rPr spc="-7" smtClean="0"/>
              <a:pPr marL="16933">
                <a:spcBef>
                  <a:spcPts val="87"/>
                </a:spcBef>
                <a:tabLst>
                  <a:tab pos="3372189" algn="l"/>
                </a:tabLst>
              </a:pPr>
              <a:t>‹#›</a:t>
            </a:fld>
            <a:endParaRPr spc="-7" dirty="0"/>
          </a:p>
        </p:txBody>
      </p:sp>
    </p:spTree>
    <p:extLst>
      <p:ext uri="{BB962C8B-B14F-4D97-AF65-F5344CB8AC3E}">
        <p14:creationId xmlns:p14="http://schemas.microsoft.com/office/powerpoint/2010/main" val="333927543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0474" y="433324"/>
            <a:ext cx="5675207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57585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82507" y="1035981"/>
            <a:ext cx="10858500" cy="369332"/>
          </a:xfrm>
        </p:spPr>
        <p:txBody>
          <a:bodyPr lIns="0" tIns="0" rIns="0" bIns="0"/>
          <a:lstStyle>
            <a:lvl1pPr>
              <a:defRPr sz="2400" b="0" i="0">
                <a:solidFill>
                  <a:srgbClr val="0A6B7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933">
              <a:spcBef>
                <a:spcPts val="53"/>
              </a:spcBef>
            </a:pPr>
            <a:r>
              <a:rPr lang="en-US" spc="-7"/>
              <a:t>DEVNET-2038</a:t>
            </a:r>
            <a:endParaRPr lang="en-US" spc="-7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933">
              <a:spcBef>
                <a:spcPts val="87"/>
              </a:spcBef>
              <a:tabLst>
                <a:tab pos="3372189" algn="l"/>
              </a:tabLst>
            </a:pPr>
            <a:r>
              <a:rPr lang="en-US"/>
              <a:t>© </a:t>
            </a:r>
            <a:r>
              <a:rPr lang="en-US" spc="-7"/>
              <a:t>2017   Cisco and/or </a:t>
            </a:r>
            <a:r>
              <a:rPr lang="en-US"/>
              <a:t>its affiliates. </a:t>
            </a:r>
            <a:r>
              <a:rPr lang="en-US" spc="-7"/>
              <a:t>All </a:t>
            </a:r>
            <a:r>
              <a:rPr lang="en-US"/>
              <a:t>rights </a:t>
            </a:r>
            <a:r>
              <a:rPr lang="en-US" spc="-7"/>
              <a:t>reserved. </a:t>
            </a:r>
            <a:r>
              <a:rPr lang="en-US" spc="133"/>
              <a:t> </a:t>
            </a:r>
            <a:r>
              <a:rPr lang="en-US" spc="-7"/>
              <a:t>Cisco</a:t>
            </a:r>
            <a:r>
              <a:rPr lang="en-US"/>
              <a:t> Public	</a:t>
            </a:r>
            <a:fld id="{81D60167-4931-47E6-BA6A-407CBD079E47}" type="slidenum">
              <a:rPr spc="-7" smtClean="0"/>
              <a:pPr marL="16933">
                <a:spcBef>
                  <a:spcPts val="87"/>
                </a:spcBef>
                <a:tabLst>
                  <a:tab pos="3372189" algn="l"/>
                </a:tabLst>
              </a:pPr>
              <a:t>‹#›</a:t>
            </a:fld>
            <a:endParaRPr spc="-7" dirty="0"/>
          </a:p>
        </p:txBody>
      </p:sp>
    </p:spTree>
    <p:extLst>
      <p:ext uri="{BB962C8B-B14F-4D97-AF65-F5344CB8AC3E}">
        <p14:creationId xmlns:p14="http://schemas.microsoft.com/office/powerpoint/2010/main" val="312174864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542678" y="6380479"/>
            <a:ext cx="158327" cy="365760"/>
          </a:xfrm>
          <a:custGeom>
            <a:avLst/>
            <a:gdLst/>
            <a:ahLst/>
            <a:cxnLst/>
            <a:rect l="l" t="t" r="r" b="b"/>
            <a:pathLst>
              <a:path w="118744" h="274320">
                <a:moveTo>
                  <a:pt x="97497" y="0"/>
                </a:moveTo>
                <a:lnTo>
                  <a:pt x="92608" y="0"/>
                </a:lnTo>
                <a:lnTo>
                  <a:pt x="87871" y="4864"/>
                </a:lnTo>
                <a:lnTo>
                  <a:pt x="83743" y="14122"/>
                </a:lnTo>
                <a:lnTo>
                  <a:pt x="39738" y="125920"/>
                </a:lnTo>
                <a:lnTo>
                  <a:pt x="35610" y="136093"/>
                </a:lnTo>
                <a:lnTo>
                  <a:pt x="33921" y="142925"/>
                </a:lnTo>
                <a:lnTo>
                  <a:pt x="33921" y="146430"/>
                </a:lnTo>
                <a:lnTo>
                  <a:pt x="30721" y="151739"/>
                </a:lnTo>
                <a:lnTo>
                  <a:pt x="29502" y="162521"/>
                </a:lnTo>
                <a:lnTo>
                  <a:pt x="29502" y="171488"/>
                </a:lnTo>
                <a:lnTo>
                  <a:pt x="36830" y="183489"/>
                </a:lnTo>
                <a:lnTo>
                  <a:pt x="40957" y="189102"/>
                </a:lnTo>
                <a:lnTo>
                  <a:pt x="36068" y="191084"/>
                </a:lnTo>
                <a:lnTo>
                  <a:pt x="47371" y="194729"/>
                </a:lnTo>
                <a:lnTo>
                  <a:pt x="51346" y="194729"/>
                </a:lnTo>
                <a:lnTo>
                  <a:pt x="54711" y="191541"/>
                </a:lnTo>
                <a:lnTo>
                  <a:pt x="56692" y="185458"/>
                </a:lnTo>
                <a:lnTo>
                  <a:pt x="56692" y="183489"/>
                </a:lnTo>
                <a:lnTo>
                  <a:pt x="57580" y="171730"/>
                </a:lnTo>
                <a:lnTo>
                  <a:pt x="59901" y="158902"/>
                </a:lnTo>
                <a:lnTo>
                  <a:pt x="63138" y="146217"/>
                </a:lnTo>
                <a:lnTo>
                  <a:pt x="66776" y="134886"/>
                </a:lnTo>
                <a:lnTo>
                  <a:pt x="67974" y="127350"/>
                </a:lnTo>
                <a:lnTo>
                  <a:pt x="72124" y="113595"/>
                </a:lnTo>
                <a:lnTo>
                  <a:pt x="80058" y="92181"/>
                </a:lnTo>
                <a:lnTo>
                  <a:pt x="92608" y="61671"/>
                </a:lnTo>
                <a:lnTo>
                  <a:pt x="93467" y="56868"/>
                </a:lnTo>
                <a:lnTo>
                  <a:pt x="96045" y="50372"/>
                </a:lnTo>
                <a:lnTo>
                  <a:pt x="100339" y="42084"/>
                </a:lnTo>
                <a:lnTo>
                  <a:pt x="106349" y="31902"/>
                </a:lnTo>
                <a:lnTo>
                  <a:pt x="114134" y="18986"/>
                </a:lnTo>
                <a:lnTo>
                  <a:pt x="118579" y="18986"/>
                </a:lnTo>
                <a:lnTo>
                  <a:pt x="118579" y="12153"/>
                </a:lnTo>
                <a:lnTo>
                  <a:pt x="115658" y="9270"/>
                </a:lnTo>
                <a:lnTo>
                  <a:pt x="112928" y="6527"/>
                </a:lnTo>
                <a:lnTo>
                  <a:pt x="105283" y="3340"/>
                </a:lnTo>
                <a:lnTo>
                  <a:pt x="97497" y="0"/>
                </a:lnTo>
                <a:close/>
              </a:path>
              <a:path w="118744" h="274320">
                <a:moveTo>
                  <a:pt x="118579" y="18986"/>
                </a:moveTo>
                <a:lnTo>
                  <a:pt x="114134" y="18986"/>
                </a:lnTo>
                <a:lnTo>
                  <a:pt x="116166" y="20967"/>
                </a:lnTo>
                <a:lnTo>
                  <a:pt x="118579" y="19443"/>
                </a:lnTo>
                <a:lnTo>
                  <a:pt x="118579" y="18986"/>
                </a:lnTo>
                <a:close/>
              </a:path>
              <a:path w="118744" h="274320">
                <a:moveTo>
                  <a:pt x="36068" y="214477"/>
                </a:moveTo>
                <a:lnTo>
                  <a:pt x="33616" y="214477"/>
                </a:lnTo>
                <a:lnTo>
                  <a:pt x="23243" y="216057"/>
                </a:lnTo>
                <a:lnTo>
                  <a:pt x="16048" y="222451"/>
                </a:lnTo>
                <a:lnTo>
                  <a:pt x="10455" y="235110"/>
                </a:lnTo>
                <a:lnTo>
                  <a:pt x="4889" y="255484"/>
                </a:lnTo>
                <a:lnTo>
                  <a:pt x="4889" y="269154"/>
                </a:lnTo>
                <a:lnTo>
                  <a:pt x="0" y="270826"/>
                </a:lnTo>
                <a:lnTo>
                  <a:pt x="5207" y="274319"/>
                </a:lnTo>
                <a:lnTo>
                  <a:pt x="14516" y="274319"/>
                </a:lnTo>
                <a:lnTo>
                  <a:pt x="21191" y="269751"/>
                </a:lnTo>
                <a:lnTo>
                  <a:pt x="26860" y="262149"/>
                </a:lnTo>
                <a:lnTo>
                  <a:pt x="33043" y="250076"/>
                </a:lnTo>
                <a:lnTo>
                  <a:pt x="41262" y="232093"/>
                </a:lnTo>
                <a:lnTo>
                  <a:pt x="41262" y="221767"/>
                </a:lnTo>
                <a:lnTo>
                  <a:pt x="44475" y="219633"/>
                </a:lnTo>
                <a:lnTo>
                  <a:pt x="36068" y="2144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141985" y="6421120"/>
            <a:ext cx="85513" cy="325120"/>
          </a:xfrm>
          <a:custGeom>
            <a:avLst/>
            <a:gdLst/>
            <a:ahLst/>
            <a:cxnLst/>
            <a:rect l="l" t="t" r="r" b="b"/>
            <a:pathLst>
              <a:path w="64134" h="243839">
                <a:moveTo>
                  <a:pt x="39992" y="0"/>
                </a:moveTo>
                <a:lnTo>
                  <a:pt x="38798" y="0"/>
                </a:lnTo>
                <a:lnTo>
                  <a:pt x="38341" y="304"/>
                </a:lnTo>
                <a:lnTo>
                  <a:pt x="37896" y="762"/>
                </a:lnTo>
                <a:lnTo>
                  <a:pt x="35953" y="9588"/>
                </a:lnTo>
                <a:lnTo>
                  <a:pt x="31178" y="30594"/>
                </a:lnTo>
                <a:lnTo>
                  <a:pt x="24253" y="60794"/>
                </a:lnTo>
                <a:lnTo>
                  <a:pt x="20308" y="78238"/>
                </a:lnTo>
                <a:lnTo>
                  <a:pt x="18071" y="87576"/>
                </a:lnTo>
                <a:lnTo>
                  <a:pt x="6359" y="141654"/>
                </a:lnTo>
                <a:lnTo>
                  <a:pt x="86" y="189756"/>
                </a:lnTo>
                <a:lnTo>
                  <a:pt x="0" y="203960"/>
                </a:lnTo>
                <a:lnTo>
                  <a:pt x="749" y="210809"/>
                </a:lnTo>
                <a:lnTo>
                  <a:pt x="32738" y="242700"/>
                </a:lnTo>
                <a:lnTo>
                  <a:pt x="38341" y="243840"/>
                </a:lnTo>
                <a:lnTo>
                  <a:pt x="36410" y="233337"/>
                </a:lnTo>
                <a:lnTo>
                  <a:pt x="33116" y="231781"/>
                </a:lnTo>
                <a:lnTo>
                  <a:pt x="30791" y="226602"/>
                </a:lnTo>
                <a:lnTo>
                  <a:pt x="28999" y="217027"/>
                </a:lnTo>
                <a:lnTo>
                  <a:pt x="27305" y="202286"/>
                </a:lnTo>
                <a:lnTo>
                  <a:pt x="29410" y="174461"/>
                </a:lnTo>
                <a:lnTo>
                  <a:pt x="33848" y="133364"/>
                </a:lnTo>
                <a:lnTo>
                  <a:pt x="42796" y="85884"/>
                </a:lnTo>
                <a:lnTo>
                  <a:pt x="54609" y="48704"/>
                </a:lnTo>
                <a:lnTo>
                  <a:pt x="59727" y="35833"/>
                </a:lnTo>
                <a:lnTo>
                  <a:pt x="62552" y="27816"/>
                </a:lnTo>
                <a:lnTo>
                  <a:pt x="63755" y="22594"/>
                </a:lnTo>
                <a:lnTo>
                  <a:pt x="64008" y="18110"/>
                </a:lnTo>
                <a:lnTo>
                  <a:pt x="62520" y="12883"/>
                </a:lnTo>
                <a:lnTo>
                  <a:pt x="58038" y="8140"/>
                </a:lnTo>
                <a:lnTo>
                  <a:pt x="50538" y="3854"/>
                </a:lnTo>
                <a:lnTo>
                  <a:pt x="399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209156" y="6486145"/>
            <a:ext cx="88053" cy="259927"/>
          </a:xfrm>
          <a:custGeom>
            <a:avLst/>
            <a:gdLst/>
            <a:ahLst/>
            <a:cxnLst/>
            <a:rect l="l" t="t" r="r" b="b"/>
            <a:pathLst>
              <a:path w="66040" h="194945">
                <a:moveTo>
                  <a:pt x="49480" y="0"/>
                </a:moveTo>
                <a:lnTo>
                  <a:pt x="48273" y="0"/>
                </a:lnTo>
                <a:lnTo>
                  <a:pt x="46158" y="2145"/>
                </a:lnTo>
                <a:lnTo>
                  <a:pt x="44146" y="7953"/>
                </a:lnTo>
                <a:lnTo>
                  <a:pt x="42276" y="17509"/>
                </a:lnTo>
                <a:lnTo>
                  <a:pt x="40590" y="30899"/>
                </a:lnTo>
                <a:lnTo>
                  <a:pt x="44197" y="32105"/>
                </a:lnTo>
                <a:lnTo>
                  <a:pt x="48683" y="30396"/>
                </a:lnTo>
                <a:lnTo>
                  <a:pt x="53749" y="26582"/>
                </a:lnTo>
                <a:lnTo>
                  <a:pt x="59350" y="20609"/>
                </a:lnTo>
                <a:lnTo>
                  <a:pt x="65444" y="12420"/>
                </a:lnTo>
                <a:lnTo>
                  <a:pt x="64987" y="10756"/>
                </a:lnTo>
                <a:lnTo>
                  <a:pt x="64542" y="6819"/>
                </a:lnTo>
                <a:lnTo>
                  <a:pt x="59424" y="3174"/>
                </a:lnTo>
                <a:lnTo>
                  <a:pt x="49480" y="0"/>
                </a:lnTo>
                <a:close/>
              </a:path>
              <a:path w="66040" h="194945">
                <a:moveTo>
                  <a:pt x="24766" y="44068"/>
                </a:moveTo>
                <a:lnTo>
                  <a:pt x="5938" y="103205"/>
                </a:lnTo>
                <a:lnTo>
                  <a:pt x="0" y="148806"/>
                </a:lnTo>
                <a:lnTo>
                  <a:pt x="369" y="164477"/>
                </a:lnTo>
                <a:lnTo>
                  <a:pt x="2020" y="176897"/>
                </a:lnTo>
                <a:lnTo>
                  <a:pt x="3531" y="182803"/>
                </a:lnTo>
                <a:lnTo>
                  <a:pt x="5932" y="182803"/>
                </a:lnTo>
                <a:lnTo>
                  <a:pt x="12409" y="188765"/>
                </a:lnTo>
                <a:lnTo>
                  <a:pt x="19194" y="192781"/>
                </a:lnTo>
                <a:lnTo>
                  <a:pt x="26316" y="194837"/>
                </a:lnTo>
                <a:lnTo>
                  <a:pt x="33808" y="194920"/>
                </a:lnTo>
                <a:lnTo>
                  <a:pt x="31547" y="184470"/>
                </a:lnTo>
                <a:lnTo>
                  <a:pt x="29896" y="180078"/>
                </a:lnTo>
                <a:lnTo>
                  <a:pt x="29480" y="165454"/>
                </a:lnTo>
                <a:lnTo>
                  <a:pt x="29419" y="153613"/>
                </a:lnTo>
                <a:lnTo>
                  <a:pt x="29784" y="144554"/>
                </a:lnTo>
                <a:lnTo>
                  <a:pt x="30646" y="138277"/>
                </a:lnTo>
                <a:lnTo>
                  <a:pt x="29134" y="133883"/>
                </a:lnTo>
                <a:lnTo>
                  <a:pt x="28690" y="125552"/>
                </a:lnTo>
                <a:lnTo>
                  <a:pt x="29439" y="121157"/>
                </a:lnTo>
                <a:lnTo>
                  <a:pt x="31090" y="121157"/>
                </a:lnTo>
                <a:lnTo>
                  <a:pt x="33059" y="107835"/>
                </a:lnTo>
                <a:lnTo>
                  <a:pt x="35459" y="100266"/>
                </a:lnTo>
                <a:lnTo>
                  <a:pt x="37428" y="98590"/>
                </a:lnTo>
                <a:lnTo>
                  <a:pt x="38823" y="91151"/>
                </a:lnTo>
                <a:lnTo>
                  <a:pt x="41701" y="82673"/>
                </a:lnTo>
                <a:lnTo>
                  <a:pt x="46132" y="73144"/>
                </a:lnTo>
                <a:lnTo>
                  <a:pt x="52185" y="62547"/>
                </a:lnTo>
                <a:lnTo>
                  <a:pt x="50230" y="58685"/>
                </a:lnTo>
                <a:lnTo>
                  <a:pt x="44914" y="54336"/>
                </a:lnTo>
                <a:lnTo>
                  <a:pt x="36379" y="49474"/>
                </a:lnTo>
                <a:lnTo>
                  <a:pt x="24766" y="440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294385" y="6514592"/>
            <a:ext cx="185420" cy="231987"/>
          </a:xfrm>
          <a:custGeom>
            <a:avLst/>
            <a:gdLst/>
            <a:ahLst/>
            <a:cxnLst/>
            <a:rect l="l" t="t" r="r" b="b"/>
            <a:pathLst>
              <a:path w="139065" h="173989">
                <a:moveTo>
                  <a:pt x="6807" y="33553"/>
                </a:moveTo>
                <a:lnTo>
                  <a:pt x="3632" y="34315"/>
                </a:lnTo>
                <a:lnTo>
                  <a:pt x="1663" y="35991"/>
                </a:lnTo>
                <a:lnTo>
                  <a:pt x="0" y="37985"/>
                </a:lnTo>
                <a:lnTo>
                  <a:pt x="0" y="39662"/>
                </a:lnTo>
                <a:lnTo>
                  <a:pt x="3157" y="45791"/>
                </a:lnTo>
                <a:lnTo>
                  <a:pt x="6057" y="64218"/>
                </a:lnTo>
                <a:lnTo>
                  <a:pt x="8729" y="95000"/>
                </a:lnTo>
                <a:lnTo>
                  <a:pt x="11201" y="138195"/>
                </a:lnTo>
                <a:lnTo>
                  <a:pt x="11746" y="147258"/>
                </a:lnTo>
                <a:lnTo>
                  <a:pt x="13400" y="154535"/>
                </a:lnTo>
                <a:lnTo>
                  <a:pt x="16189" y="160009"/>
                </a:lnTo>
                <a:lnTo>
                  <a:pt x="20142" y="163668"/>
                </a:lnTo>
                <a:lnTo>
                  <a:pt x="25742" y="170074"/>
                </a:lnTo>
                <a:lnTo>
                  <a:pt x="32550" y="173735"/>
                </a:lnTo>
                <a:lnTo>
                  <a:pt x="45720" y="173735"/>
                </a:lnTo>
                <a:lnTo>
                  <a:pt x="46481" y="172972"/>
                </a:lnTo>
                <a:lnTo>
                  <a:pt x="64743" y="130873"/>
                </a:lnTo>
                <a:lnTo>
                  <a:pt x="45720" y="130873"/>
                </a:lnTo>
                <a:lnTo>
                  <a:pt x="45262" y="117906"/>
                </a:lnTo>
                <a:lnTo>
                  <a:pt x="44513" y="86791"/>
                </a:lnTo>
                <a:lnTo>
                  <a:pt x="45720" y="75958"/>
                </a:lnTo>
                <a:lnTo>
                  <a:pt x="43306" y="63449"/>
                </a:lnTo>
                <a:lnTo>
                  <a:pt x="44513" y="60553"/>
                </a:lnTo>
                <a:lnTo>
                  <a:pt x="42087" y="55371"/>
                </a:lnTo>
                <a:lnTo>
                  <a:pt x="43306" y="51714"/>
                </a:lnTo>
                <a:lnTo>
                  <a:pt x="43306" y="50939"/>
                </a:lnTo>
                <a:lnTo>
                  <a:pt x="41054" y="45760"/>
                </a:lnTo>
                <a:lnTo>
                  <a:pt x="34258" y="41165"/>
                </a:lnTo>
                <a:lnTo>
                  <a:pt x="22861" y="37111"/>
                </a:lnTo>
                <a:lnTo>
                  <a:pt x="6807" y="33553"/>
                </a:lnTo>
                <a:close/>
              </a:path>
              <a:path w="139065" h="173989">
                <a:moveTo>
                  <a:pt x="120370" y="0"/>
                </a:moveTo>
                <a:lnTo>
                  <a:pt x="117030" y="0"/>
                </a:lnTo>
                <a:lnTo>
                  <a:pt x="111429" y="5333"/>
                </a:lnTo>
                <a:lnTo>
                  <a:pt x="103403" y="16167"/>
                </a:lnTo>
                <a:lnTo>
                  <a:pt x="98793" y="31507"/>
                </a:lnTo>
                <a:lnTo>
                  <a:pt x="93772" y="44142"/>
                </a:lnTo>
                <a:lnTo>
                  <a:pt x="88267" y="54114"/>
                </a:lnTo>
                <a:lnTo>
                  <a:pt x="82207" y="61467"/>
                </a:lnTo>
                <a:lnTo>
                  <a:pt x="72901" y="81653"/>
                </a:lnTo>
                <a:lnTo>
                  <a:pt x="64758" y="98021"/>
                </a:lnTo>
                <a:lnTo>
                  <a:pt x="57809" y="110527"/>
                </a:lnTo>
                <a:lnTo>
                  <a:pt x="52082" y="119125"/>
                </a:lnTo>
                <a:lnTo>
                  <a:pt x="50114" y="126911"/>
                </a:lnTo>
                <a:lnTo>
                  <a:pt x="48145" y="130873"/>
                </a:lnTo>
                <a:lnTo>
                  <a:pt x="64743" y="130873"/>
                </a:lnTo>
                <a:lnTo>
                  <a:pt x="65405" y="129349"/>
                </a:lnTo>
                <a:lnTo>
                  <a:pt x="74065" y="110875"/>
                </a:lnTo>
                <a:lnTo>
                  <a:pt x="80995" y="96878"/>
                </a:lnTo>
                <a:lnTo>
                  <a:pt x="86223" y="87372"/>
                </a:lnTo>
                <a:lnTo>
                  <a:pt x="89776" y="82372"/>
                </a:lnTo>
                <a:lnTo>
                  <a:pt x="93865" y="72301"/>
                </a:lnTo>
                <a:lnTo>
                  <a:pt x="97053" y="67119"/>
                </a:lnTo>
                <a:lnTo>
                  <a:pt x="98717" y="66205"/>
                </a:lnTo>
                <a:lnTo>
                  <a:pt x="99466" y="66205"/>
                </a:lnTo>
                <a:lnTo>
                  <a:pt x="107797" y="56133"/>
                </a:lnTo>
                <a:lnTo>
                  <a:pt x="131876" y="26238"/>
                </a:lnTo>
                <a:lnTo>
                  <a:pt x="136258" y="21501"/>
                </a:lnTo>
                <a:lnTo>
                  <a:pt x="138684" y="17386"/>
                </a:lnTo>
                <a:lnTo>
                  <a:pt x="138684" y="5638"/>
                </a:lnTo>
                <a:lnTo>
                  <a:pt x="135051" y="761"/>
                </a:lnTo>
                <a:lnTo>
                  <a:pt x="1203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1432559" y="6532879"/>
            <a:ext cx="132080" cy="213360"/>
          </a:xfrm>
          <a:custGeom>
            <a:avLst/>
            <a:gdLst/>
            <a:ahLst/>
            <a:cxnLst/>
            <a:rect l="l" t="t" r="r" b="b"/>
            <a:pathLst>
              <a:path w="99059" h="160020">
                <a:moveTo>
                  <a:pt x="67856" y="0"/>
                </a:moveTo>
                <a:lnTo>
                  <a:pt x="62255" y="0"/>
                </a:lnTo>
                <a:lnTo>
                  <a:pt x="51041" y="8013"/>
                </a:lnTo>
                <a:lnTo>
                  <a:pt x="44616" y="14357"/>
                </a:lnTo>
                <a:lnTo>
                  <a:pt x="39155" y="20929"/>
                </a:lnTo>
                <a:lnTo>
                  <a:pt x="34601" y="27730"/>
                </a:lnTo>
                <a:lnTo>
                  <a:pt x="30899" y="34759"/>
                </a:lnTo>
                <a:lnTo>
                  <a:pt x="30441" y="35204"/>
                </a:lnTo>
                <a:lnTo>
                  <a:pt x="10737" y="76402"/>
                </a:lnTo>
                <a:lnTo>
                  <a:pt x="0" y="122092"/>
                </a:lnTo>
                <a:lnTo>
                  <a:pt x="0" y="130101"/>
                </a:lnTo>
                <a:lnTo>
                  <a:pt x="3175" y="135994"/>
                </a:lnTo>
                <a:lnTo>
                  <a:pt x="9994" y="142793"/>
                </a:lnTo>
                <a:lnTo>
                  <a:pt x="15088" y="150202"/>
                </a:lnTo>
                <a:lnTo>
                  <a:pt x="20635" y="155600"/>
                </a:lnTo>
                <a:lnTo>
                  <a:pt x="26695" y="158900"/>
                </a:lnTo>
                <a:lnTo>
                  <a:pt x="33324" y="160019"/>
                </a:lnTo>
                <a:lnTo>
                  <a:pt x="40589" y="158508"/>
                </a:lnTo>
                <a:lnTo>
                  <a:pt x="44526" y="156846"/>
                </a:lnTo>
                <a:lnTo>
                  <a:pt x="44578" y="155600"/>
                </a:lnTo>
                <a:lnTo>
                  <a:pt x="51346" y="150802"/>
                </a:lnTo>
                <a:lnTo>
                  <a:pt x="54533" y="147628"/>
                </a:lnTo>
                <a:lnTo>
                  <a:pt x="54533" y="146874"/>
                </a:lnTo>
                <a:lnTo>
                  <a:pt x="30899" y="146874"/>
                </a:lnTo>
                <a:lnTo>
                  <a:pt x="28930" y="145211"/>
                </a:lnTo>
                <a:lnTo>
                  <a:pt x="40373" y="87203"/>
                </a:lnTo>
                <a:lnTo>
                  <a:pt x="50139" y="63614"/>
                </a:lnTo>
                <a:lnTo>
                  <a:pt x="64470" y="63614"/>
                </a:lnTo>
                <a:lnTo>
                  <a:pt x="66649" y="62864"/>
                </a:lnTo>
                <a:lnTo>
                  <a:pt x="80276" y="57264"/>
                </a:lnTo>
                <a:lnTo>
                  <a:pt x="82831" y="55600"/>
                </a:lnTo>
                <a:lnTo>
                  <a:pt x="61341" y="55600"/>
                </a:lnTo>
                <a:lnTo>
                  <a:pt x="56946" y="53644"/>
                </a:lnTo>
                <a:lnTo>
                  <a:pt x="56946" y="52730"/>
                </a:lnTo>
                <a:lnTo>
                  <a:pt x="56654" y="52730"/>
                </a:lnTo>
                <a:lnTo>
                  <a:pt x="64893" y="42309"/>
                </a:lnTo>
                <a:lnTo>
                  <a:pt x="71685" y="34850"/>
                </a:lnTo>
                <a:lnTo>
                  <a:pt x="77057" y="30365"/>
                </a:lnTo>
                <a:lnTo>
                  <a:pt x="81038" y="28867"/>
                </a:lnTo>
                <a:lnTo>
                  <a:pt x="99060" y="28867"/>
                </a:lnTo>
                <a:lnTo>
                  <a:pt x="99060" y="24028"/>
                </a:lnTo>
                <a:lnTo>
                  <a:pt x="96423" y="18446"/>
                </a:lnTo>
                <a:lnTo>
                  <a:pt x="90335" y="12580"/>
                </a:lnTo>
                <a:lnTo>
                  <a:pt x="80807" y="6431"/>
                </a:lnTo>
                <a:lnTo>
                  <a:pt x="67856" y="0"/>
                </a:lnTo>
                <a:close/>
              </a:path>
              <a:path w="99059" h="160020">
                <a:moveTo>
                  <a:pt x="73456" y="108800"/>
                </a:moveTo>
                <a:lnTo>
                  <a:pt x="71043" y="110756"/>
                </a:lnTo>
                <a:lnTo>
                  <a:pt x="62142" y="122521"/>
                </a:lnTo>
                <a:lnTo>
                  <a:pt x="52917" y="132443"/>
                </a:lnTo>
                <a:lnTo>
                  <a:pt x="43326" y="140551"/>
                </a:lnTo>
                <a:lnTo>
                  <a:pt x="33324" y="146874"/>
                </a:lnTo>
                <a:lnTo>
                  <a:pt x="54533" y="146874"/>
                </a:lnTo>
                <a:lnTo>
                  <a:pt x="54533" y="145665"/>
                </a:lnTo>
                <a:lnTo>
                  <a:pt x="61955" y="135911"/>
                </a:lnTo>
                <a:lnTo>
                  <a:pt x="67932" y="127023"/>
                </a:lnTo>
                <a:lnTo>
                  <a:pt x="72546" y="118956"/>
                </a:lnTo>
                <a:lnTo>
                  <a:pt x="75882" y="111671"/>
                </a:lnTo>
                <a:lnTo>
                  <a:pt x="75882" y="110756"/>
                </a:lnTo>
                <a:lnTo>
                  <a:pt x="73456" y="108800"/>
                </a:lnTo>
                <a:close/>
              </a:path>
              <a:path w="99059" h="160020">
                <a:moveTo>
                  <a:pt x="64470" y="63614"/>
                </a:moveTo>
                <a:lnTo>
                  <a:pt x="50139" y="63614"/>
                </a:lnTo>
                <a:lnTo>
                  <a:pt x="57861" y="64071"/>
                </a:lnTo>
                <a:lnTo>
                  <a:pt x="62255" y="64376"/>
                </a:lnTo>
                <a:lnTo>
                  <a:pt x="64470" y="63614"/>
                </a:lnTo>
                <a:close/>
              </a:path>
              <a:path w="99059" h="160020">
                <a:moveTo>
                  <a:pt x="99060" y="28867"/>
                </a:moveTo>
                <a:lnTo>
                  <a:pt x="82245" y="28867"/>
                </a:lnTo>
                <a:lnTo>
                  <a:pt x="83464" y="29616"/>
                </a:lnTo>
                <a:lnTo>
                  <a:pt x="77532" y="40941"/>
                </a:lnTo>
                <a:lnTo>
                  <a:pt x="71831" y="49066"/>
                </a:lnTo>
                <a:lnTo>
                  <a:pt x="66415" y="53962"/>
                </a:lnTo>
                <a:lnTo>
                  <a:pt x="61341" y="55600"/>
                </a:lnTo>
                <a:lnTo>
                  <a:pt x="82831" y="55600"/>
                </a:lnTo>
                <a:lnTo>
                  <a:pt x="86365" y="53299"/>
                </a:lnTo>
                <a:lnTo>
                  <a:pt x="91487" y="48217"/>
                </a:lnTo>
                <a:lnTo>
                  <a:pt x="95700" y="42032"/>
                </a:lnTo>
                <a:lnTo>
                  <a:pt x="99018" y="34850"/>
                </a:lnTo>
                <a:lnTo>
                  <a:pt x="99060" y="288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605535" y="6599937"/>
            <a:ext cx="130387" cy="144780"/>
          </a:xfrm>
          <a:custGeom>
            <a:avLst/>
            <a:gdLst/>
            <a:ahLst/>
            <a:cxnLst/>
            <a:rect l="l" t="t" r="r" b="b"/>
            <a:pathLst>
              <a:path w="97790" h="108585">
                <a:moveTo>
                  <a:pt x="51422" y="0"/>
                </a:moveTo>
                <a:lnTo>
                  <a:pt x="30014" y="4124"/>
                </a:lnTo>
                <a:lnTo>
                  <a:pt x="13823" y="15487"/>
                </a:lnTo>
                <a:lnTo>
                  <a:pt x="3577" y="32575"/>
                </a:lnTo>
                <a:lnTo>
                  <a:pt x="0" y="53873"/>
                </a:lnTo>
                <a:lnTo>
                  <a:pt x="3789" y="76065"/>
                </a:lnTo>
                <a:lnTo>
                  <a:pt x="14390" y="93218"/>
                </a:lnTo>
                <a:lnTo>
                  <a:pt x="30652" y="104282"/>
                </a:lnTo>
                <a:lnTo>
                  <a:pt x="51422" y="108204"/>
                </a:lnTo>
                <a:lnTo>
                  <a:pt x="73045" y="103625"/>
                </a:lnTo>
                <a:lnTo>
                  <a:pt x="87104" y="92451"/>
                </a:lnTo>
                <a:lnTo>
                  <a:pt x="88749" y="89495"/>
                </a:lnTo>
                <a:lnTo>
                  <a:pt x="51422" y="89495"/>
                </a:lnTo>
                <a:lnTo>
                  <a:pt x="40184" y="87346"/>
                </a:lnTo>
                <a:lnTo>
                  <a:pt x="31137" y="80834"/>
                </a:lnTo>
                <a:lnTo>
                  <a:pt x="25104" y="69861"/>
                </a:lnTo>
                <a:lnTo>
                  <a:pt x="22910" y="54330"/>
                </a:lnTo>
                <a:lnTo>
                  <a:pt x="24870" y="39784"/>
                </a:lnTo>
                <a:lnTo>
                  <a:pt x="30513" y="28646"/>
                </a:lnTo>
                <a:lnTo>
                  <a:pt x="39482" y="21521"/>
                </a:lnTo>
                <a:lnTo>
                  <a:pt x="51422" y="19011"/>
                </a:lnTo>
                <a:lnTo>
                  <a:pt x="89228" y="19011"/>
                </a:lnTo>
                <a:lnTo>
                  <a:pt x="85932" y="13692"/>
                </a:lnTo>
                <a:lnTo>
                  <a:pt x="72347" y="3970"/>
                </a:lnTo>
                <a:lnTo>
                  <a:pt x="51422" y="0"/>
                </a:lnTo>
                <a:close/>
              </a:path>
              <a:path w="97790" h="108585">
                <a:moveTo>
                  <a:pt x="97536" y="65697"/>
                </a:moveTo>
                <a:lnTo>
                  <a:pt x="75082" y="66154"/>
                </a:lnTo>
                <a:lnTo>
                  <a:pt x="73544" y="73145"/>
                </a:lnTo>
                <a:lnTo>
                  <a:pt x="69572" y="80797"/>
                </a:lnTo>
                <a:lnTo>
                  <a:pt x="62439" y="86963"/>
                </a:lnTo>
                <a:lnTo>
                  <a:pt x="51422" y="89495"/>
                </a:lnTo>
                <a:lnTo>
                  <a:pt x="88749" y="89495"/>
                </a:lnTo>
                <a:lnTo>
                  <a:pt x="94850" y="78527"/>
                </a:lnTo>
                <a:lnTo>
                  <a:pt x="97536" y="65697"/>
                </a:lnTo>
                <a:close/>
              </a:path>
              <a:path w="97790" h="108585">
                <a:moveTo>
                  <a:pt x="89228" y="19011"/>
                </a:moveTo>
                <a:lnTo>
                  <a:pt x="51422" y="19011"/>
                </a:lnTo>
                <a:lnTo>
                  <a:pt x="60911" y="20811"/>
                </a:lnTo>
                <a:lnTo>
                  <a:pt x="67825" y="25331"/>
                </a:lnTo>
                <a:lnTo>
                  <a:pt x="72265" y="31254"/>
                </a:lnTo>
                <a:lnTo>
                  <a:pt x="74333" y="37261"/>
                </a:lnTo>
                <a:lnTo>
                  <a:pt x="96316" y="37261"/>
                </a:lnTo>
                <a:lnTo>
                  <a:pt x="93486" y="25883"/>
                </a:lnTo>
                <a:lnTo>
                  <a:pt x="89228" y="190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749807" y="6614160"/>
            <a:ext cx="28787" cy="0"/>
          </a:xfrm>
          <a:custGeom>
            <a:avLst/>
            <a:gdLst/>
            <a:ahLst/>
            <a:cxnLst/>
            <a:rect l="l" t="t" r="r" b="b"/>
            <a:pathLst>
              <a:path w="21590">
                <a:moveTo>
                  <a:pt x="0" y="0"/>
                </a:moveTo>
                <a:lnTo>
                  <a:pt x="21335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764031" y="6640576"/>
            <a:ext cx="0" cy="1016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6199"/>
                </a:lnTo>
              </a:path>
            </a:pathLst>
          </a:custGeom>
          <a:ln w="21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790448" y="6638545"/>
            <a:ext cx="98213" cy="105833"/>
          </a:xfrm>
          <a:custGeom>
            <a:avLst/>
            <a:gdLst/>
            <a:ahLst/>
            <a:cxnLst/>
            <a:rect l="l" t="t" r="r" b="b"/>
            <a:pathLst>
              <a:path w="73659" h="79375">
                <a:moveTo>
                  <a:pt x="21158" y="52632"/>
                </a:moveTo>
                <a:lnTo>
                  <a:pt x="0" y="52632"/>
                </a:lnTo>
                <a:lnTo>
                  <a:pt x="1706" y="60134"/>
                </a:lnTo>
                <a:lnTo>
                  <a:pt x="6881" y="68912"/>
                </a:lnTo>
                <a:lnTo>
                  <a:pt x="17664" y="76203"/>
                </a:lnTo>
                <a:lnTo>
                  <a:pt x="36195" y="79247"/>
                </a:lnTo>
                <a:lnTo>
                  <a:pt x="54131" y="76703"/>
                </a:lnTo>
                <a:lnTo>
                  <a:pt x="65484" y="70444"/>
                </a:lnTo>
                <a:lnTo>
                  <a:pt x="69880" y="64594"/>
                </a:lnTo>
                <a:lnTo>
                  <a:pt x="27292" y="64594"/>
                </a:lnTo>
                <a:lnTo>
                  <a:pt x="21932" y="60257"/>
                </a:lnTo>
                <a:lnTo>
                  <a:pt x="21158" y="52632"/>
                </a:lnTo>
                <a:close/>
              </a:path>
              <a:path w="73659" h="79375">
                <a:moveTo>
                  <a:pt x="35420" y="0"/>
                </a:moveTo>
                <a:lnTo>
                  <a:pt x="20115" y="2023"/>
                </a:lnTo>
                <a:lnTo>
                  <a:pt x="9910" y="7215"/>
                </a:lnTo>
                <a:lnTo>
                  <a:pt x="4218" y="14257"/>
                </a:lnTo>
                <a:lnTo>
                  <a:pt x="2451" y="21831"/>
                </a:lnTo>
                <a:lnTo>
                  <a:pt x="4806" y="31771"/>
                </a:lnTo>
                <a:lnTo>
                  <a:pt x="10598" y="38334"/>
                </a:lnTo>
                <a:lnTo>
                  <a:pt x="17913" y="42289"/>
                </a:lnTo>
                <a:lnTo>
                  <a:pt x="24841" y="44408"/>
                </a:lnTo>
                <a:lnTo>
                  <a:pt x="26835" y="44707"/>
                </a:lnTo>
                <a:lnTo>
                  <a:pt x="32512" y="46352"/>
                </a:lnTo>
                <a:lnTo>
                  <a:pt x="34505" y="46800"/>
                </a:lnTo>
                <a:lnTo>
                  <a:pt x="42633" y="48745"/>
                </a:lnTo>
                <a:lnTo>
                  <a:pt x="49999" y="50389"/>
                </a:lnTo>
                <a:lnTo>
                  <a:pt x="49999" y="61005"/>
                </a:lnTo>
                <a:lnTo>
                  <a:pt x="45084" y="64594"/>
                </a:lnTo>
                <a:lnTo>
                  <a:pt x="69880" y="64594"/>
                </a:lnTo>
                <a:lnTo>
                  <a:pt x="71431" y="62531"/>
                </a:lnTo>
                <a:lnTo>
                  <a:pt x="73151" y="55025"/>
                </a:lnTo>
                <a:lnTo>
                  <a:pt x="71846" y="47938"/>
                </a:lnTo>
                <a:lnTo>
                  <a:pt x="67535" y="41621"/>
                </a:lnTo>
                <a:lnTo>
                  <a:pt x="59628" y="36286"/>
                </a:lnTo>
                <a:lnTo>
                  <a:pt x="47536" y="32143"/>
                </a:lnTo>
                <a:lnTo>
                  <a:pt x="46316" y="31699"/>
                </a:lnTo>
                <a:lnTo>
                  <a:pt x="40182" y="30505"/>
                </a:lnTo>
                <a:lnTo>
                  <a:pt x="37884" y="29756"/>
                </a:lnTo>
                <a:lnTo>
                  <a:pt x="28067" y="27368"/>
                </a:lnTo>
                <a:lnTo>
                  <a:pt x="25298" y="25717"/>
                </a:lnTo>
                <a:lnTo>
                  <a:pt x="25298" y="16598"/>
                </a:lnTo>
                <a:lnTo>
                  <a:pt x="30060" y="14655"/>
                </a:lnTo>
                <a:lnTo>
                  <a:pt x="68196" y="14655"/>
                </a:lnTo>
                <a:lnTo>
                  <a:pt x="64562" y="9137"/>
                </a:lnTo>
                <a:lnTo>
                  <a:pt x="53686" y="2669"/>
                </a:lnTo>
                <a:lnTo>
                  <a:pt x="35420" y="0"/>
                </a:lnTo>
                <a:close/>
              </a:path>
              <a:path w="73659" h="79375">
                <a:moveTo>
                  <a:pt x="68196" y="14655"/>
                </a:moveTo>
                <a:lnTo>
                  <a:pt x="47536" y="14655"/>
                </a:lnTo>
                <a:lnTo>
                  <a:pt x="49999" y="20637"/>
                </a:lnTo>
                <a:lnTo>
                  <a:pt x="49999" y="24218"/>
                </a:lnTo>
                <a:lnTo>
                  <a:pt x="71158" y="24218"/>
                </a:lnTo>
                <a:lnTo>
                  <a:pt x="69801" y="17091"/>
                </a:lnTo>
                <a:lnTo>
                  <a:pt x="68196" y="14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894079" y="6638545"/>
            <a:ext cx="104140" cy="105833"/>
          </a:xfrm>
          <a:custGeom>
            <a:avLst/>
            <a:gdLst/>
            <a:ahLst/>
            <a:cxnLst/>
            <a:rect l="l" t="t" r="r" b="b"/>
            <a:pathLst>
              <a:path w="78104" h="79375">
                <a:moveTo>
                  <a:pt x="40525" y="0"/>
                </a:moveTo>
                <a:lnTo>
                  <a:pt x="24244" y="2785"/>
                </a:lnTo>
                <a:lnTo>
                  <a:pt x="11418" y="10729"/>
                </a:lnTo>
                <a:lnTo>
                  <a:pt x="3015" y="23215"/>
                </a:lnTo>
                <a:lnTo>
                  <a:pt x="0" y="39623"/>
                </a:lnTo>
                <a:lnTo>
                  <a:pt x="2951" y="56034"/>
                </a:lnTo>
                <a:lnTo>
                  <a:pt x="11247" y="68519"/>
                </a:lnTo>
                <a:lnTo>
                  <a:pt x="24051" y="76463"/>
                </a:lnTo>
                <a:lnTo>
                  <a:pt x="40525" y="79247"/>
                </a:lnTo>
                <a:lnTo>
                  <a:pt x="57971" y="76329"/>
                </a:lnTo>
                <a:lnTo>
                  <a:pt x="69164" y="69024"/>
                </a:lnTo>
                <a:lnTo>
                  <a:pt x="72812" y="63398"/>
                </a:lnTo>
                <a:lnTo>
                  <a:pt x="40830" y="63398"/>
                </a:lnTo>
                <a:lnTo>
                  <a:pt x="32976" y="61576"/>
                </a:lnTo>
                <a:lnTo>
                  <a:pt x="27351" y="56557"/>
                </a:lnTo>
                <a:lnTo>
                  <a:pt x="23965" y="49015"/>
                </a:lnTo>
                <a:lnTo>
                  <a:pt x="22834" y="39623"/>
                </a:lnTo>
                <a:lnTo>
                  <a:pt x="23689" y="31489"/>
                </a:lnTo>
                <a:lnTo>
                  <a:pt x="26612" y="23647"/>
                </a:lnTo>
                <a:lnTo>
                  <a:pt x="32146" y="17739"/>
                </a:lnTo>
                <a:lnTo>
                  <a:pt x="40830" y="15405"/>
                </a:lnTo>
                <a:lnTo>
                  <a:pt x="72478" y="15405"/>
                </a:lnTo>
                <a:lnTo>
                  <a:pt x="68478" y="9623"/>
                </a:lnTo>
                <a:lnTo>
                  <a:pt x="57385" y="2730"/>
                </a:lnTo>
                <a:lnTo>
                  <a:pt x="40525" y="0"/>
                </a:lnTo>
                <a:close/>
              </a:path>
              <a:path w="78104" h="79375">
                <a:moveTo>
                  <a:pt x="77724" y="49941"/>
                </a:moveTo>
                <a:lnTo>
                  <a:pt x="56763" y="49941"/>
                </a:lnTo>
                <a:lnTo>
                  <a:pt x="55346" y="56669"/>
                </a:lnTo>
                <a:lnTo>
                  <a:pt x="50507" y="63398"/>
                </a:lnTo>
                <a:lnTo>
                  <a:pt x="72812" y="63398"/>
                </a:lnTo>
                <a:lnTo>
                  <a:pt x="75337" y="59503"/>
                </a:lnTo>
                <a:lnTo>
                  <a:pt x="77724" y="49941"/>
                </a:lnTo>
                <a:close/>
              </a:path>
              <a:path w="78104" h="79375">
                <a:moveTo>
                  <a:pt x="56857" y="49491"/>
                </a:moveTo>
                <a:lnTo>
                  <a:pt x="56763" y="49941"/>
                </a:lnTo>
                <a:lnTo>
                  <a:pt x="56857" y="49491"/>
                </a:lnTo>
                <a:close/>
              </a:path>
              <a:path w="78104" h="79375">
                <a:moveTo>
                  <a:pt x="72478" y="15405"/>
                </a:moveTo>
                <a:lnTo>
                  <a:pt x="49745" y="15405"/>
                </a:lnTo>
                <a:lnTo>
                  <a:pt x="54889" y="21386"/>
                </a:lnTo>
                <a:lnTo>
                  <a:pt x="56095" y="28105"/>
                </a:lnTo>
                <a:lnTo>
                  <a:pt x="77266" y="28105"/>
                </a:lnTo>
                <a:lnTo>
                  <a:pt x="74779" y="18730"/>
                </a:lnTo>
                <a:lnTo>
                  <a:pt x="72478" y="154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1007872" y="6638545"/>
            <a:ext cx="108373" cy="105833"/>
          </a:xfrm>
          <a:custGeom>
            <a:avLst/>
            <a:gdLst/>
            <a:ahLst/>
            <a:cxnLst/>
            <a:rect l="l" t="t" r="r" b="b"/>
            <a:pathLst>
              <a:path w="81280" h="79375">
                <a:moveTo>
                  <a:pt x="40614" y="0"/>
                </a:moveTo>
                <a:lnTo>
                  <a:pt x="24104" y="2785"/>
                </a:lnTo>
                <a:lnTo>
                  <a:pt x="11272" y="10729"/>
                </a:lnTo>
                <a:lnTo>
                  <a:pt x="2958" y="23215"/>
                </a:lnTo>
                <a:lnTo>
                  <a:pt x="0" y="39623"/>
                </a:lnTo>
                <a:lnTo>
                  <a:pt x="2958" y="56034"/>
                </a:lnTo>
                <a:lnTo>
                  <a:pt x="11272" y="68519"/>
                </a:lnTo>
                <a:lnTo>
                  <a:pt x="24104" y="76463"/>
                </a:lnTo>
                <a:lnTo>
                  <a:pt x="40614" y="79247"/>
                </a:lnTo>
                <a:lnTo>
                  <a:pt x="56860" y="76505"/>
                </a:lnTo>
                <a:lnTo>
                  <a:pt x="69556" y="68631"/>
                </a:lnTo>
                <a:lnTo>
                  <a:pt x="73024" y="63398"/>
                </a:lnTo>
                <a:lnTo>
                  <a:pt x="40157" y="63398"/>
                </a:lnTo>
                <a:lnTo>
                  <a:pt x="32415" y="61576"/>
                </a:lnTo>
                <a:lnTo>
                  <a:pt x="26763" y="56557"/>
                </a:lnTo>
                <a:lnTo>
                  <a:pt x="23299" y="49015"/>
                </a:lnTo>
                <a:lnTo>
                  <a:pt x="22123" y="39623"/>
                </a:lnTo>
                <a:lnTo>
                  <a:pt x="23215" y="31489"/>
                </a:lnTo>
                <a:lnTo>
                  <a:pt x="26196" y="23647"/>
                </a:lnTo>
                <a:lnTo>
                  <a:pt x="31649" y="17739"/>
                </a:lnTo>
                <a:lnTo>
                  <a:pt x="40157" y="15405"/>
                </a:lnTo>
                <a:lnTo>
                  <a:pt x="72635" y="15405"/>
                </a:lnTo>
                <a:lnTo>
                  <a:pt x="69275" y="10448"/>
                </a:lnTo>
                <a:lnTo>
                  <a:pt x="56543" y="2680"/>
                </a:lnTo>
                <a:lnTo>
                  <a:pt x="40614" y="0"/>
                </a:lnTo>
                <a:close/>
              </a:path>
              <a:path w="81280" h="79375">
                <a:moveTo>
                  <a:pt x="72635" y="15405"/>
                </a:moveTo>
                <a:lnTo>
                  <a:pt x="40157" y="15405"/>
                </a:lnTo>
                <a:lnTo>
                  <a:pt x="48172" y="17465"/>
                </a:lnTo>
                <a:lnTo>
                  <a:pt x="53684" y="22918"/>
                </a:lnTo>
                <a:lnTo>
                  <a:pt x="56864" y="30669"/>
                </a:lnTo>
                <a:lnTo>
                  <a:pt x="57886" y="39623"/>
                </a:lnTo>
                <a:lnTo>
                  <a:pt x="56864" y="48511"/>
                </a:lnTo>
                <a:lnTo>
                  <a:pt x="53715" y="56034"/>
                </a:lnTo>
                <a:lnTo>
                  <a:pt x="48172" y="61407"/>
                </a:lnTo>
                <a:lnTo>
                  <a:pt x="40157" y="63398"/>
                </a:lnTo>
                <a:lnTo>
                  <a:pt x="73024" y="63398"/>
                </a:lnTo>
                <a:lnTo>
                  <a:pt x="77821" y="56160"/>
                </a:lnTo>
                <a:lnTo>
                  <a:pt x="80771" y="39623"/>
                </a:lnTo>
                <a:lnTo>
                  <a:pt x="77715" y="22899"/>
                </a:lnTo>
                <a:lnTo>
                  <a:pt x="72635" y="154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0474" y="433324"/>
            <a:ext cx="5675207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57585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933">
              <a:spcBef>
                <a:spcPts val="53"/>
              </a:spcBef>
            </a:pPr>
            <a:r>
              <a:rPr lang="en-US" spc="-7"/>
              <a:t>DEVNET-2038</a:t>
            </a:r>
            <a:endParaRPr lang="en-US" spc="-7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933">
              <a:spcBef>
                <a:spcPts val="87"/>
              </a:spcBef>
              <a:tabLst>
                <a:tab pos="3372189" algn="l"/>
              </a:tabLst>
            </a:pPr>
            <a:r>
              <a:rPr lang="en-US"/>
              <a:t>© </a:t>
            </a:r>
            <a:r>
              <a:rPr lang="en-US" spc="-7"/>
              <a:t>2017   Cisco and/or </a:t>
            </a:r>
            <a:r>
              <a:rPr lang="en-US"/>
              <a:t>its affiliates. </a:t>
            </a:r>
            <a:r>
              <a:rPr lang="en-US" spc="-7"/>
              <a:t>All </a:t>
            </a:r>
            <a:r>
              <a:rPr lang="en-US"/>
              <a:t>rights </a:t>
            </a:r>
            <a:r>
              <a:rPr lang="en-US" spc="-7"/>
              <a:t>reserved. </a:t>
            </a:r>
            <a:r>
              <a:rPr lang="en-US" spc="133"/>
              <a:t> </a:t>
            </a:r>
            <a:r>
              <a:rPr lang="en-US" spc="-7"/>
              <a:t>Cisco</a:t>
            </a:r>
            <a:r>
              <a:rPr lang="en-US"/>
              <a:t> Public	</a:t>
            </a:r>
            <a:fld id="{81D60167-4931-47E6-BA6A-407CBD079E47}" type="slidenum">
              <a:rPr spc="-7" smtClean="0"/>
              <a:pPr marL="16933">
                <a:spcBef>
                  <a:spcPts val="87"/>
                </a:spcBef>
                <a:tabLst>
                  <a:tab pos="3372189" algn="l"/>
                </a:tabLst>
              </a:pPr>
              <a:t>‹#›</a:t>
            </a:fld>
            <a:endParaRPr spc="-7" dirty="0"/>
          </a:p>
        </p:txBody>
      </p:sp>
    </p:spTree>
    <p:extLst>
      <p:ext uri="{BB962C8B-B14F-4D97-AF65-F5344CB8AC3E}">
        <p14:creationId xmlns:p14="http://schemas.microsoft.com/office/powerpoint/2010/main" val="374591895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0474" y="433324"/>
            <a:ext cx="5675207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57585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933">
              <a:spcBef>
                <a:spcPts val="53"/>
              </a:spcBef>
            </a:pPr>
            <a:r>
              <a:rPr lang="en-US" spc="-7"/>
              <a:t>DEVNET-2038</a:t>
            </a:r>
            <a:endParaRPr lang="en-US" spc="-7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933">
              <a:spcBef>
                <a:spcPts val="87"/>
              </a:spcBef>
              <a:tabLst>
                <a:tab pos="3372189" algn="l"/>
              </a:tabLst>
            </a:pPr>
            <a:r>
              <a:rPr lang="en-US"/>
              <a:t>© </a:t>
            </a:r>
            <a:r>
              <a:rPr lang="en-US" spc="-7"/>
              <a:t>2017   Cisco and/or </a:t>
            </a:r>
            <a:r>
              <a:rPr lang="en-US"/>
              <a:t>its affiliates. </a:t>
            </a:r>
            <a:r>
              <a:rPr lang="en-US" spc="-7"/>
              <a:t>All </a:t>
            </a:r>
            <a:r>
              <a:rPr lang="en-US"/>
              <a:t>rights </a:t>
            </a:r>
            <a:r>
              <a:rPr lang="en-US" spc="-7"/>
              <a:t>reserved. </a:t>
            </a:r>
            <a:r>
              <a:rPr lang="en-US" spc="133"/>
              <a:t> </a:t>
            </a:r>
            <a:r>
              <a:rPr lang="en-US" spc="-7"/>
              <a:t>Cisco</a:t>
            </a:r>
            <a:r>
              <a:rPr lang="en-US"/>
              <a:t> Public	</a:t>
            </a:r>
            <a:fld id="{81D60167-4931-47E6-BA6A-407CBD079E47}" type="slidenum">
              <a:rPr spc="-7" smtClean="0"/>
              <a:pPr marL="16933">
                <a:spcBef>
                  <a:spcPts val="87"/>
                </a:spcBef>
                <a:tabLst>
                  <a:tab pos="3372189" algn="l"/>
                </a:tabLst>
              </a:pPr>
              <a:t>‹#›</a:t>
            </a:fld>
            <a:endParaRPr spc="-7" dirty="0"/>
          </a:p>
        </p:txBody>
      </p:sp>
    </p:spTree>
    <p:extLst>
      <p:ext uri="{BB962C8B-B14F-4D97-AF65-F5344CB8AC3E}">
        <p14:creationId xmlns:p14="http://schemas.microsoft.com/office/powerpoint/2010/main" val="82101193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933">
              <a:spcBef>
                <a:spcPts val="53"/>
              </a:spcBef>
            </a:pPr>
            <a:r>
              <a:rPr lang="en-US" spc="-7"/>
              <a:t>DEVNET-2038</a:t>
            </a:r>
            <a:endParaRPr lang="en-US" spc="-7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933">
              <a:spcBef>
                <a:spcPts val="87"/>
              </a:spcBef>
              <a:tabLst>
                <a:tab pos="3372189" algn="l"/>
              </a:tabLst>
            </a:pPr>
            <a:r>
              <a:rPr lang="en-US"/>
              <a:t>© </a:t>
            </a:r>
            <a:r>
              <a:rPr lang="en-US" spc="-7"/>
              <a:t>2017   Cisco and/or </a:t>
            </a:r>
            <a:r>
              <a:rPr lang="en-US"/>
              <a:t>its affiliates. </a:t>
            </a:r>
            <a:r>
              <a:rPr lang="en-US" spc="-7"/>
              <a:t>All </a:t>
            </a:r>
            <a:r>
              <a:rPr lang="en-US"/>
              <a:t>rights </a:t>
            </a:r>
            <a:r>
              <a:rPr lang="en-US" spc="-7"/>
              <a:t>reserved. </a:t>
            </a:r>
            <a:r>
              <a:rPr lang="en-US" spc="133"/>
              <a:t> </a:t>
            </a:r>
            <a:r>
              <a:rPr lang="en-US" spc="-7"/>
              <a:t>Cisco</a:t>
            </a:r>
            <a:r>
              <a:rPr lang="en-US"/>
              <a:t> Public	</a:t>
            </a:r>
            <a:fld id="{81D60167-4931-47E6-BA6A-407CBD079E47}" type="slidenum">
              <a:rPr spc="-7" smtClean="0"/>
              <a:pPr marL="16933">
                <a:spcBef>
                  <a:spcPts val="87"/>
                </a:spcBef>
                <a:tabLst>
                  <a:tab pos="3372189" algn="l"/>
                </a:tabLst>
              </a:pPr>
              <a:t>‹#›</a:t>
            </a:fld>
            <a:endParaRPr spc="-7" dirty="0"/>
          </a:p>
        </p:txBody>
      </p:sp>
    </p:spTree>
    <p:extLst>
      <p:ext uri="{BB962C8B-B14F-4D97-AF65-F5344CB8AC3E}">
        <p14:creationId xmlns:p14="http://schemas.microsoft.com/office/powerpoint/2010/main" val="30941263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95357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50" b="0" i="0">
                <a:solidFill>
                  <a:srgbClr val="00507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5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123382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50" b="0" i="0">
                <a:solidFill>
                  <a:srgbClr val="00507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74903" y="1623441"/>
            <a:ext cx="5069840" cy="3803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5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339840" y="1609344"/>
            <a:ext cx="5181600" cy="41090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333889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669023" y="4166615"/>
            <a:ext cx="4690872" cy="2048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243583" y="4343400"/>
            <a:ext cx="5242560" cy="13807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475487" y="2142744"/>
            <a:ext cx="3730752" cy="20970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3870959" y="2115311"/>
            <a:ext cx="2328672" cy="1905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8683752" y="2657855"/>
            <a:ext cx="2359152" cy="20787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6565392" y="3307079"/>
            <a:ext cx="1825752" cy="12131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5544311" y="1030224"/>
            <a:ext cx="3925824" cy="20116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50" b="0" i="0">
                <a:solidFill>
                  <a:srgbClr val="00507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55927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619558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101977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953577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50" b="0" i="0">
                <a:solidFill>
                  <a:srgbClr val="00507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5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123382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50" b="0" i="0">
                <a:solidFill>
                  <a:srgbClr val="00507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74903" y="1623441"/>
            <a:ext cx="5069840" cy="3803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5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339840" y="1609344"/>
            <a:ext cx="5181600" cy="41090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333889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669023" y="4166615"/>
            <a:ext cx="4690872" cy="2048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243583" y="4343400"/>
            <a:ext cx="5242560" cy="13807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475487" y="2142744"/>
            <a:ext cx="3730752" cy="20970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3870959" y="2115311"/>
            <a:ext cx="2328672" cy="1905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8683752" y="2657855"/>
            <a:ext cx="2359152" cy="20787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6565392" y="3307079"/>
            <a:ext cx="1825752" cy="12131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5544311" y="1030224"/>
            <a:ext cx="3925824" cy="20116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50" b="0" i="0">
                <a:solidFill>
                  <a:srgbClr val="00507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559278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101977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3B097B-5DAD-D342-9003-812632E117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5823" y="6227744"/>
            <a:ext cx="1081877" cy="443888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5" y="5142315"/>
            <a:ext cx="11061895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+mn-lt"/>
                <a:cs typeface="CiscoSansTT ExtraLight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5" y="5430226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4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5" y="5798350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4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058205"/>
            <a:ext cx="11070167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="0" i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296223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333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6" name="Freeform 6"/>
          <p:cNvSpPr>
            <a:spLocks noChangeAspect="1" noEditPoints="1"/>
          </p:cNvSpPr>
          <p:nvPr userDrawn="1"/>
        </p:nvSpPr>
        <p:spPr bwMode="auto">
          <a:xfrm>
            <a:off x="625995" y="521745"/>
            <a:ext cx="1060704" cy="563500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630588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E99083-C77A-B147-9EFB-C490265FC3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5823" y="6227744"/>
            <a:ext cx="1081877" cy="44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637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726BA8-F4B6-ED4B-A53A-0132E84373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5823" y="6177280"/>
            <a:ext cx="1121923" cy="49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848369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4417" y="5221411"/>
            <a:ext cx="10389144" cy="465808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804747">
              <a:lnSpc>
                <a:spcPct val="100000"/>
              </a:lnSpc>
              <a:spcBef>
                <a:spcPct val="50000"/>
              </a:spcBef>
              <a:buNone/>
              <a:defRPr sz="2933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3897" y="2054069"/>
            <a:ext cx="10629664" cy="3038449"/>
          </a:xfrm>
          <a:prstGeom prst="rect">
            <a:avLst/>
          </a:prstGeom>
        </p:spPr>
        <p:txBody>
          <a:bodyPr>
            <a:noAutofit/>
          </a:bodyPr>
          <a:lstStyle>
            <a:lvl1pPr marL="244794" indent="-533277" algn="l">
              <a:lnSpc>
                <a:spcPct val="90000"/>
              </a:lnSpc>
              <a:defRPr sz="5333" b="0" i="1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85C601-1840-B542-9B9A-244DE9FF68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5823" y="6227744"/>
            <a:ext cx="1081877" cy="44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7169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711200" y="1797051"/>
            <a:ext cx="10820400" cy="3544971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667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0" y="5530961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47">
              <a:lnSpc>
                <a:spcPct val="100000"/>
              </a:lnSpc>
              <a:spcBef>
                <a:spcPct val="50000"/>
              </a:spcBef>
              <a:buNone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259684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4417" y="5221411"/>
            <a:ext cx="10389144" cy="465808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804747">
              <a:lnSpc>
                <a:spcPct val="100000"/>
              </a:lnSpc>
              <a:spcBef>
                <a:spcPct val="50000"/>
              </a:spcBef>
              <a:buNone/>
              <a:defRPr sz="2933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3897" y="2054069"/>
            <a:ext cx="10629664" cy="3038449"/>
          </a:xfrm>
          <a:prstGeom prst="rect">
            <a:avLst/>
          </a:prstGeom>
        </p:spPr>
        <p:txBody>
          <a:bodyPr>
            <a:noAutofit/>
          </a:bodyPr>
          <a:lstStyle>
            <a:lvl1pPr marL="244794" indent="-533277" algn="l">
              <a:lnSpc>
                <a:spcPct val="90000"/>
              </a:lnSpc>
              <a:defRPr sz="5333" b="0" i="1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0E1C83-3788-3242-8704-53627150FA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5823" y="6177280"/>
            <a:ext cx="1121923" cy="49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55525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2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666751" y="5233660"/>
            <a:ext cx="10852149" cy="663195"/>
          </a:xfrm>
          <a:prstGeom prst="rect">
            <a:avLst/>
          </a:prstGeom>
          <a:noFill/>
        </p:spPr>
        <p:txBody>
          <a:bodyPr wrap="squar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3867"/>
              </a:lnSpc>
              <a:spcBef>
                <a:spcPts val="0"/>
              </a:spcBef>
              <a:buNone/>
              <a:defRPr sz="32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3A1DD0-3585-A946-A93A-1E66824301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5823" y="6177280"/>
            <a:ext cx="1121923" cy="49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4322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2"/>
            <a:ext cx="12401551" cy="3790949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2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98380" y="4072691"/>
            <a:ext cx="11152315" cy="716158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4267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524992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6464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2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BE893-11A3-4048-ADA2-CC79FDD29C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5823" y="6177280"/>
            <a:ext cx="1121923" cy="49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446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bleed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24267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latin typeface="+mj-lt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636906" y="6322205"/>
            <a:ext cx="4622389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683" y="320842"/>
            <a:ext cx="11307184" cy="5688861"/>
          </a:xfrm>
          <a:prstGeom prst="rect">
            <a:avLst/>
          </a:prstGeom>
          <a:solidFill>
            <a:schemeClr val="bg2"/>
          </a:solidFill>
        </p:spPr>
        <p:txBody>
          <a:bodyPr vert="horz" lIns="91424" tIns="45712" rIns="91424" bIns="45712"/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09869C-D6AA-9B41-85A4-7325C87C5F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5823" y="6227744"/>
            <a:ext cx="1081877" cy="44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85334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1602317"/>
            <a:ext cx="11036459" cy="4519083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92" indent="-228594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609585" indent="-220128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914377" indent="-146047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1214683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1443231" indent="-22431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616701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1199" y="1607864"/>
            <a:ext cx="5181600" cy="4110792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37620" indent="-152396">
              <a:buClr>
                <a:schemeClr val="tx1"/>
              </a:buClr>
              <a:buSzPct val="6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690016" indent="-152396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842412" indent="-152396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41155" y="1607864"/>
            <a:ext cx="5181600" cy="4110792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37620" indent="-152396">
              <a:buClr>
                <a:schemeClr val="tx1"/>
              </a:buClr>
              <a:buSzPct val="6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690016" indent="-152396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842412" indent="-152396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9548706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0090281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0750771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711200" y="1797051"/>
            <a:ext cx="10820400" cy="3544971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667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0" y="5530961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47">
              <a:lnSpc>
                <a:spcPct val="100000"/>
              </a:lnSpc>
              <a:spcBef>
                <a:spcPct val="50000"/>
              </a:spcBef>
              <a:buNone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7117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711200" y="1602318"/>
            <a:ext cx="10820400" cy="3744383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0" y="5530961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47">
              <a:lnSpc>
                <a:spcPct val="100000"/>
              </a:lnSpc>
              <a:spcBef>
                <a:spcPct val="50000"/>
              </a:spcBef>
              <a:buNone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3909725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711200" y="1602318"/>
            <a:ext cx="10820400" cy="3744383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0" y="5530961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47">
              <a:lnSpc>
                <a:spcPct val="100000"/>
              </a:lnSpc>
              <a:spcBef>
                <a:spcPct val="50000"/>
              </a:spcBef>
              <a:buNone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787863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32883" y="1797051"/>
            <a:ext cx="11040076" cy="4098595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80910" marR="0" indent="-380910" algn="ctr" defTabSz="60945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921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0789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2220243"/>
            <a:ext cx="4882699" cy="3901157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60000"/>
              <a:buFont typeface="Arial"/>
              <a:buChar char="•"/>
              <a:defRPr sz="2667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60000"/>
              <a:buFont typeface="Arial"/>
              <a:buChar char="•"/>
              <a:defRPr sz="24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37620" indent="-152396">
              <a:buClr>
                <a:schemeClr val="tx2"/>
              </a:buClr>
              <a:buSzPct val="60000"/>
              <a:buFont typeface="Arial"/>
              <a:buChar char="•"/>
              <a:defRPr sz="2133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690016" indent="-152396">
              <a:buClr>
                <a:schemeClr val="tx2"/>
              </a:buClr>
              <a:buSzPct val="60000"/>
              <a:buFont typeface="Arial"/>
              <a:buChar char="•"/>
              <a:defRPr sz="1867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842412" indent="-152396">
              <a:buClr>
                <a:schemeClr val="tx2"/>
              </a:buClr>
              <a:buSzPct val="60000"/>
              <a:buFont typeface="Arial"/>
              <a:buChar char="•"/>
              <a:defRPr sz="16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455085"/>
            <a:ext cx="4915412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5" y="6322205"/>
            <a:ext cx="4757856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9892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>
          <p15:clr>
            <a:srgbClr val="FBAE40"/>
          </p15:clr>
        </p15:guide>
        <p15:guide id="3" pos="2598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58801" y="2209800"/>
            <a:ext cx="5103284" cy="2438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796618" y="709083"/>
            <a:ext cx="4734983" cy="5412316"/>
          </a:xfrm>
          <a:prstGeom prst="rect">
            <a:avLst/>
          </a:prstGeom>
        </p:spPr>
        <p:txBody>
          <a:bodyPr lIns="0" rIns="0" anchor="ctr" anchorCtr="0"/>
          <a:lstStyle>
            <a:lvl1pPr marL="226478" indent="-226478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>
                <a:tab pos="304792" algn="l"/>
              </a:tabLst>
              <a:defRPr sz="3200"/>
            </a:lvl1pPr>
            <a:lvl2pPr marL="461422" indent="-228594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3200"/>
            </a:lvl2pPr>
            <a:lvl3pPr marL="609585" indent="-156629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667"/>
            </a:lvl3pPr>
            <a:lvl4pPr marL="766214" indent="-156629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2400"/>
            </a:lvl4pPr>
            <a:lvl5pPr marL="992693" indent="-150280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/>
          <p:cNvSpPr>
            <a:spLocks noChangeArrowheads="1"/>
          </p:cNvSpPr>
          <p:nvPr userDrawn="1"/>
        </p:nvSpPr>
        <p:spPr bwMode="ltGray">
          <a:xfrm>
            <a:off x="636906" y="6322205"/>
            <a:ext cx="4622389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683349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680720"/>
            <a:ext cx="5078396" cy="873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796618" y="680720"/>
            <a:ext cx="4734983" cy="5440680"/>
          </a:xfrm>
          <a:prstGeom prst="rect">
            <a:avLst/>
          </a:prstGeom>
        </p:spPr>
        <p:txBody>
          <a:bodyPr lIns="0" rIns="0"/>
          <a:lstStyle>
            <a:lvl1pPr marL="152396" indent="-152396">
              <a:lnSpc>
                <a:spcPct val="100000"/>
              </a:lnSpc>
              <a:buClr>
                <a:schemeClr val="tx1"/>
              </a:buClr>
              <a:buSzPct val="60000"/>
              <a:defRPr sz="2667"/>
            </a:lvl1pPr>
            <a:lvl2pPr marL="304792" indent="-152396">
              <a:lnSpc>
                <a:spcPct val="100000"/>
              </a:lnSpc>
              <a:buClr>
                <a:schemeClr val="tx1"/>
              </a:buClr>
              <a:buSzPct val="60000"/>
              <a:defRPr sz="2667"/>
            </a:lvl2pPr>
            <a:lvl3pPr marL="457189" indent="-152396">
              <a:lnSpc>
                <a:spcPct val="100000"/>
              </a:lnSpc>
              <a:buClr>
                <a:schemeClr val="tx1"/>
              </a:buClr>
              <a:buSzPct val="60000"/>
              <a:defRPr sz="2400"/>
            </a:lvl3pPr>
            <a:lvl4pPr marL="609585" indent="-165096">
              <a:lnSpc>
                <a:spcPct val="100000"/>
              </a:lnSpc>
              <a:buClr>
                <a:schemeClr val="tx1"/>
              </a:buClr>
              <a:buSzPct val="60000"/>
              <a:defRPr sz="2133"/>
            </a:lvl4pPr>
            <a:lvl5pPr marL="766214" indent="-156629">
              <a:lnSpc>
                <a:spcPct val="100000"/>
              </a:lnSpc>
              <a:buClr>
                <a:schemeClr val="tx1"/>
              </a:buClr>
              <a:buSzPct val="60000"/>
              <a:defRPr sz="21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583689" y="2213123"/>
            <a:ext cx="5078396" cy="3908277"/>
          </a:xfrm>
          <a:prstGeom prst="rect">
            <a:avLst/>
          </a:prstGeom>
        </p:spPr>
        <p:txBody>
          <a:bodyPr/>
          <a:lstStyle>
            <a:lvl1pPr marL="152396" indent="-152396">
              <a:buClr>
                <a:schemeClr val="tx2"/>
              </a:buClr>
              <a:buSzPct val="60000"/>
              <a:defRPr lang="en-US" sz="2667" kern="1200" dirty="0" smtClean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 marL="304792" indent="-152396">
              <a:buClr>
                <a:schemeClr val="tx2"/>
              </a:buClr>
              <a:buSzPct val="60000"/>
              <a:defRPr sz="2667">
                <a:solidFill>
                  <a:schemeClr val="bg1"/>
                </a:solidFill>
              </a:defRPr>
            </a:lvl2pPr>
            <a:lvl3pPr marL="457189" indent="-152396">
              <a:buClr>
                <a:schemeClr val="tx2"/>
              </a:buClr>
              <a:buSzPct val="60000"/>
              <a:defRPr sz="2400">
                <a:solidFill>
                  <a:schemeClr val="bg1"/>
                </a:solidFill>
              </a:defRPr>
            </a:lvl3pPr>
            <a:lvl4pPr marL="609585" indent="-165096">
              <a:buClr>
                <a:schemeClr val="tx2"/>
              </a:buClr>
              <a:buSzPct val="60000"/>
              <a:defRPr sz="2133">
                <a:solidFill>
                  <a:schemeClr val="bg1"/>
                </a:solidFill>
              </a:defRPr>
            </a:lvl4pPr>
            <a:lvl5pPr marL="766214" indent="-156629">
              <a:buClr>
                <a:schemeClr val="tx2"/>
              </a:buClr>
              <a:buSzPct val="60000"/>
              <a:defRPr sz="21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5" y="6322205"/>
            <a:ext cx="447895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467104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alf_Page_Picture_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7774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4" y="709084"/>
            <a:ext cx="4745567" cy="448646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786034" y="5416468"/>
            <a:ext cx="4745567" cy="70019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636906" y="6322205"/>
            <a:ext cx="3817557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77615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alf_Pag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solidFill>
                <a:schemeClr val="bg1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4" y="709084"/>
            <a:ext cx="4745567" cy="541231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5" y="6322205"/>
            <a:ext cx="4351456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457072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solidFill>
                <a:schemeClr val="bg1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5" y="6322205"/>
            <a:ext cx="3929119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085456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alf_Page_Pictur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106790" y="0"/>
            <a:ext cx="6085209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5" y="6322205"/>
            <a:ext cx="4399267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65636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6786034" y="670984"/>
            <a:ext cx="4745567" cy="545041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5" y="6322205"/>
            <a:ext cx="4239895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563787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32883" y="1797051"/>
            <a:ext cx="11040076" cy="4098595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80910" marR="0" indent="-380910" algn="ctr" defTabSz="60945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900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Half_Pag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6786034" y="670984"/>
            <a:ext cx="4745567" cy="545041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5" y="6322205"/>
            <a:ext cx="454270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4084030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6"/>
          <p:cNvSpPr>
            <a:spLocks noChangeAspect="1" noEditPoints="1"/>
          </p:cNvSpPr>
          <p:nvPr userDrawn="1"/>
        </p:nvSpPr>
        <p:spPr bwMode="auto">
          <a:xfrm>
            <a:off x="5017326" y="2838769"/>
            <a:ext cx="2157349" cy="114609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2290A0-72BB-9745-8703-793DFC065B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5823" y="6227744"/>
            <a:ext cx="1081877" cy="44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876671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lide-animated gradient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_black.ai"/>
          <p:cNvPicPr>
            <a:picLocks noChangeAspect="1"/>
          </p:cNvPicPr>
          <p:nvPr userDrawn="1"/>
        </p:nvPicPr>
        <p:blipFill>
          <a:blip r:embed="rId2" cstate="print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00" y="432000"/>
            <a:ext cx="1266128" cy="780288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5" y="5057617"/>
            <a:ext cx="11061895" cy="384175"/>
          </a:xfrm>
          <a:prstGeom prst="rect">
            <a:avLst/>
          </a:prstGeom>
        </p:spPr>
        <p:txBody>
          <a:bodyPr lIns="121803" tIns="60901" rIns="121803" bIns="60901" anchor="b" anchorCtr="0">
            <a:noAutofit/>
          </a:bodyPr>
          <a:lstStyle>
            <a:lvl1pPr marL="0" indent="0" algn="l">
              <a:buNone/>
              <a:defRPr sz="1900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456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6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4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6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4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5" y="5377613"/>
            <a:ext cx="11061895" cy="384175"/>
          </a:xfrm>
          <a:prstGeom prst="rect">
            <a:avLst/>
          </a:prstGeom>
        </p:spPr>
        <p:txBody>
          <a:bodyPr lIns="121803" tIns="60901" rIns="121803" bIns="60901"/>
          <a:lstStyle>
            <a:lvl1pPr marL="0" indent="0" algn="l">
              <a:buFontTx/>
              <a:buNone/>
              <a:defRPr lang="en-US" sz="19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5" y="5697609"/>
            <a:ext cx="11061895" cy="384175"/>
          </a:xfrm>
          <a:prstGeom prst="rect">
            <a:avLst/>
          </a:prstGeom>
        </p:spPr>
        <p:txBody>
          <a:bodyPr lIns="121803" tIns="60901" rIns="121803" bIns="60901"/>
          <a:lstStyle>
            <a:lvl1pPr marL="0" indent="0" algn="l">
              <a:buFontTx/>
              <a:buNone/>
              <a:defRPr lang="en-US" sz="19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281951"/>
            <a:ext cx="11070167" cy="398668"/>
          </a:xfrm>
          <a:prstGeom prst="rect">
            <a:avLst/>
          </a:prstGeom>
        </p:spPr>
        <p:txBody>
          <a:bodyPr lIns="121803" tIns="60901" rIns="121803" bIns="60901"/>
          <a:lstStyle>
            <a:lvl1pPr marL="0" indent="0">
              <a:buFont typeface="Arial" panose="020B0604020202020204" pitchFamily="34" charset="0"/>
              <a:buNone/>
              <a:defRPr sz="2900" baseline="0">
                <a:solidFill>
                  <a:srgbClr val="FFFFFE"/>
                </a:solidFill>
                <a:latin typeface="+mj-lt"/>
              </a:defRPr>
            </a:lvl1pPr>
            <a:lvl2pPr marL="406086" indent="0">
              <a:buNone/>
              <a:defRPr/>
            </a:lvl2pPr>
            <a:lvl3pPr marL="569442" indent="0">
              <a:buNone/>
              <a:defRPr/>
            </a:lvl3pPr>
            <a:lvl4pPr marL="688424" indent="0">
              <a:buNone/>
              <a:defRPr/>
            </a:lvl4pPr>
            <a:lvl5pPr marL="801035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8" y="3519969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900" b="0" i="0" spc="0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000580"/>
      </p:ext>
    </p:extLst>
  </p:cSld>
  <p:clrMapOvr>
    <a:masterClrMapping/>
  </p:clrMapOvr>
  <p:transition spd="slow">
    <p:wip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8" y="1797051"/>
            <a:ext cx="11127317" cy="4224280"/>
          </a:xfrm>
          <a:prstGeom prst="rect">
            <a:avLst/>
          </a:prstGeom>
        </p:spPr>
        <p:txBody>
          <a:bodyPr lIns="121803" tIns="60901" rIns="121803" bIns="60901">
            <a:noAutofit/>
          </a:bodyPr>
          <a:lstStyle>
            <a:lvl1pPr marL="76115" indent="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None/>
              <a:defRPr sz="49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389101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7621" indent="0">
              <a:buClr>
                <a:schemeClr val="tx1"/>
              </a:buClr>
              <a:buSzPct val="80000"/>
              <a:buFont typeface="Arial"/>
              <a:buNone/>
              <a:defRPr sz="21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5427" indent="0">
              <a:buClr>
                <a:schemeClr val="tx1"/>
              </a:buClr>
              <a:buSzPct val="80000"/>
              <a:buFont typeface="Arial"/>
              <a:buNone/>
              <a:defRPr sz="19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044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101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08" tIns="60904" rIns="121808" bIns="6090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2808209"/>
      </p:ext>
    </p:extLst>
  </p:cSld>
  <p:clrMapOvr>
    <a:masterClrMapping/>
  </p:clrMapOvr>
  <p:transition spd="med"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8" y="1797051"/>
            <a:ext cx="11127317" cy="4224280"/>
          </a:xfrm>
          <a:prstGeom prst="rect">
            <a:avLst/>
          </a:prstGeom>
        </p:spPr>
        <p:txBody>
          <a:bodyPr lIns="121803" tIns="60901" rIns="121803" bIns="60901">
            <a:noAutofit/>
          </a:bodyPr>
          <a:lstStyle>
            <a:lvl1pPr marL="374288" indent="-298174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49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676694" indent="-28759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996007" indent="-228386">
              <a:buClr>
                <a:schemeClr val="tx1"/>
              </a:buClr>
              <a:buSzPct val="80000"/>
              <a:buFont typeface="Arial"/>
              <a:buChar char="•"/>
              <a:defRPr sz="21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1213812" indent="-228386">
              <a:buClr>
                <a:schemeClr val="tx1"/>
              </a:buClr>
              <a:buSzPct val="80000"/>
              <a:buFont typeface="Arial"/>
              <a:buChar char="•"/>
              <a:defRPr sz="19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442199" indent="-224153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101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08" tIns="60904" rIns="121808" bIns="6090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0853732"/>
      </p:ext>
    </p:extLst>
  </p:cSld>
  <p:clrMapOvr>
    <a:masterClrMapping/>
  </p:clrMapOvr>
  <p:transition spd="med"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-animated gradient">
    <p:bg>
      <p:bgPr>
        <a:gradFill>
          <a:gsLst>
            <a:gs pos="0">
              <a:srgbClr val="049FD9"/>
            </a:gs>
            <a:gs pos="100000">
              <a:srgbClr val="004BA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67" y="431800"/>
            <a:ext cx="1255184" cy="78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25995" y="5057598"/>
            <a:ext cx="11061895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67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625995" y="5377594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625995" y="5697590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723" y="4281951"/>
            <a:ext cx="11070167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aseline="0">
                <a:solidFill>
                  <a:srgbClr val="FFFFFE"/>
                </a:solidFill>
                <a:latin typeface="+mj-l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567687" y="3519969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933" b="0" i="0" spc="0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106056"/>
      </p:ext>
    </p:extLst>
  </p:cSld>
  <p:clrMapOvr>
    <a:masterClrMapping/>
  </p:clrMapOvr>
  <p:transition spd="slow">
    <p:wip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6554" y="4279401"/>
            <a:ext cx="6246489" cy="384175"/>
          </a:xfrm>
          <a:prstGeom prst="rect">
            <a:avLst/>
          </a:prstGeom>
        </p:spPr>
        <p:txBody>
          <a:bodyPr vert="horz" lIns="68574" tIns="34288" rIns="68574" bIns="34288" rtlCol="0">
            <a:noAutofit/>
          </a:bodyPr>
          <a:lstStyle>
            <a:lvl1pPr marL="0" indent="0" algn="l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400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1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2701" y="3282703"/>
            <a:ext cx="6283409" cy="1022351"/>
          </a:xfrm>
        </p:spPr>
        <p:txBody>
          <a:bodyPr lIns="61715" tIns="34288" rIns="61715" bIns="34288" rtlCol="0" anchor="b">
            <a:noAutofit/>
          </a:bodyPr>
          <a:lstStyle>
            <a:lvl1pPr marL="0" indent="0" algn="l" defTabSz="91430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933" b="0" kern="1200" spc="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7387175" y="1917701"/>
            <a:ext cx="3568700" cy="2889251"/>
          </a:xfrm>
          <a:prstGeom prst="rect">
            <a:avLst/>
          </a:prstGeom>
        </p:spPr>
        <p:txBody>
          <a:bodyPr lIns="91420" tIns="45710" rIns="91420" bIns="45710" anchor="ctr" anchorCtr="1"/>
          <a:lstStyle>
            <a:lvl1pPr marL="0" indent="0" algn="ctr"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488960806"/>
      </p:ext>
    </p:extLst>
  </p:cSld>
  <p:clrMapOvr>
    <a:masterClrMapping/>
  </p:clrMapOvr>
  <p:transition spd="slow">
    <p:wip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gue">
    <p:bg>
      <p:bgPr>
        <a:gradFill rotWithShape="0">
          <a:gsLst>
            <a:gs pos="0">
              <a:srgbClr val="049FD9"/>
            </a:gs>
            <a:gs pos="100000">
              <a:srgbClr val="004BA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dirty="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>
            <a:alphaModFix amt="60000"/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905" y="6167967"/>
            <a:ext cx="565573" cy="35348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308831"/>
      </p:ext>
    </p:extLst>
  </p:cSld>
  <p:clrMapOvr>
    <a:masterClrMapping/>
  </p:clrMapOvr>
  <p:transition spd="slow">
    <p:wip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gue">
    <p:bg>
      <p:bgPr>
        <a:solidFill>
          <a:srgbClr val="3939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dirty="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alphaModFix amt="60000"/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905" y="6167967"/>
            <a:ext cx="565573" cy="35348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9244390"/>
      </p:ext>
    </p:extLst>
  </p:cSld>
  <p:clrMapOvr>
    <a:masterClrMapping/>
  </p:clrMapOvr>
  <p:transition spd="slow">
    <p:wip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385507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2220243"/>
            <a:ext cx="4882699" cy="3901157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60000"/>
              <a:buFont typeface="Arial"/>
              <a:buChar char="•"/>
              <a:defRPr sz="2667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60000"/>
              <a:buFont typeface="Arial"/>
              <a:buChar char="•"/>
              <a:defRPr sz="24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37620" indent="-152396">
              <a:buClr>
                <a:schemeClr val="tx2"/>
              </a:buClr>
              <a:buSzPct val="60000"/>
              <a:buFont typeface="Arial"/>
              <a:buChar char="•"/>
              <a:defRPr sz="2133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690016" indent="-152396">
              <a:buClr>
                <a:schemeClr val="tx2"/>
              </a:buClr>
              <a:buSzPct val="60000"/>
              <a:buFont typeface="Arial"/>
              <a:buChar char="•"/>
              <a:defRPr sz="1867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842412" indent="-152396">
              <a:buClr>
                <a:schemeClr val="tx2"/>
              </a:buClr>
              <a:buSzPct val="60000"/>
              <a:buFont typeface="Arial"/>
              <a:buChar char="•"/>
              <a:defRPr sz="16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455085"/>
            <a:ext cx="4915412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757856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16784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>
          <p15:clr>
            <a:srgbClr val="FBAE40"/>
          </p15:clr>
        </p15:guide>
        <p15:guide id="3" pos="2598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32883" y="1797051"/>
            <a:ext cx="11040076" cy="4098595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80910" marR="0" indent="-380910" algn="ctr" defTabSz="60945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667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039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3688" y="1797051"/>
            <a:ext cx="1112731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74561" indent="-298382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80000"/>
              <a:buFont typeface="Arial"/>
              <a:buChar char="•"/>
              <a:defRPr sz="4933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677176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996719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6857961"/>
      </p:ext>
    </p:extLst>
  </p:cSld>
  <p:clrMapOvr>
    <a:masterClrMapping/>
  </p:clrMapOvr>
  <p:transition spd="med">
    <p:fad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3688" y="1797051"/>
            <a:ext cx="1112731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76179" indent="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None/>
              <a:defRPr sz="4933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389377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7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135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91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9105081"/>
      </p:ext>
    </p:extLst>
  </p:cSld>
  <p:clrMapOvr>
    <a:masterClrMapping/>
  </p:clrMapOvr>
  <p:transition spd="med">
    <p:fad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9547" y="1194135"/>
            <a:ext cx="11198319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76179" indent="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None/>
              <a:defRPr sz="4933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389377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7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135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91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0599476"/>
      </p:ext>
    </p:extLst>
  </p:cSld>
  <p:clrMapOvr>
    <a:masterClrMapping/>
  </p:clrMapOvr>
  <p:transition spd="med">
    <p:fad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04852" y="1168479"/>
            <a:ext cx="11013016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3193" indent="-523187">
              <a:lnSpc>
                <a:spcPts val="5920"/>
              </a:lnSpc>
              <a:spcBef>
                <a:spcPts val="0"/>
              </a:spcBef>
              <a:buClr>
                <a:schemeClr val="tx2"/>
              </a:buClr>
              <a:buSzPct val="80000"/>
              <a:buFont typeface="Arial"/>
              <a:buChar char="•"/>
              <a:defRPr sz="4933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677176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996719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7927987"/>
      </p:ext>
    </p:extLst>
  </p:cSld>
  <p:clrMapOvr>
    <a:masterClrMapping/>
  </p:clrMapOvr>
  <p:transition spd="med">
    <p:fad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6401" y="1797051"/>
            <a:ext cx="11036459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74561" indent="-298382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80000"/>
              <a:buFont typeface="Arial"/>
              <a:buChar char="•"/>
              <a:defRPr sz="2667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677176" indent="-287799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996719" indent="-228548">
              <a:buClr>
                <a:schemeClr val="tx2"/>
              </a:buClr>
              <a:buSzPct val="80000"/>
              <a:buFont typeface="Arial"/>
              <a:buChar char="•"/>
              <a:defRPr sz="2133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2"/>
              </a:buClr>
              <a:buSzPct val="80000"/>
              <a:buFont typeface="Arial"/>
              <a:buChar char="•"/>
              <a:defRPr sz="1867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2"/>
              </a:buClr>
              <a:buSzPct val="8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0140587"/>
      </p:ext>
    </p:extLst>
  </p:cSld>
  <p:clrMapOvr>
    <a:masterClrMapping/>
  </p:clrMapOvr>
  <p:transition spd="med">
    <p:fad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3689" y="1797051"/>
            <a:ext cx="5201497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32" indent="-228548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80000"/>
              <a:buFont typeface="Arial"/>
              <a:buChar char="•"/>
              <a:defRPr sz="2667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609458" indent="-287799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838006" indent="-228548">
              <a:buClr>
                <a:schemeClr val="tx2"/>
              </a:buClr>
              <a:buSzPct val="80000"/>
              <a:buFont typeface="Arial"/>
              <a:buChar char="•"/>
              <a:defRPr sz="2133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1066552" indent="-228548">
              <a:buClr>
                <a:schemeClr val="tx2"/>
              </a:buClr>
              <a:buSzPct val="80000"/>
              <a:buFont typeface="Arial"/>
              <a:buChar char="•"/>
              <a:defRPr sz="1867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295097" indent="-228548">
              <a:buClr>
                <a:schemeClr val="tx2"/>
              </a:buClr>
              <a:buSzPct val="8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086392" y="1797051"/>
            <a:ext cx="5624613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32" indent="-228548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80000"/>
              <a:buFont typeface="Arial"/>
              <a:buChar char="•"/>
              <a:defRPr sz="2667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609458" indent="-287799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838006" indent="-228548">
              <a:buClr>
                <a:schemeClr val="tx2"/>
              </a:buClr>
              <a:buSzPct val="80000"/>
              <a:buFont typeface="Arial"/>
              <a:buChar char="•"/>
              <a:defRPr sz="2133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1066552" indent="-228548">
              <a:buClr>
                <a:schemeClr val="tx2"/>
              </a:buClr>
              <a:buSzPct val="80000"/>
              <a:buFont typeface="Arial"/>
              <a:buChar char="•"/>
              <a:defRPr sz="1867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295097" indent="-228548">
              <a:buClr>
                <a:schemeClr val="tx2"/>
              </a:buClr>
              <a:buSzPct val="8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5802205"/>
      </p:ext>
    </p:extLst>
  </p:cSld>
  <p:clrMapOvr>
    <a:masterClrMapping/>
  </p:clrMapOvr>
  <p:transition spd="med">
    <p:fad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6087533" y="812801"/>
            <a:ext cx="0" cy="5312833"/>
          </a:xfrm>
          <a:prstGeom prst="line">
            <a:avLst/>
          </a:prstGeom>
          <a:ln w="38100" cap="flat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905" y="403341"/>
            <a:ext cx="4954660" cy="1101929"/>
          </a:xfrm>
          <a:prstGeom prst="rect">
            <a:avLst/>
          </a:prstGeom>
        </p:spPr>
        <p:txBody>
          <a:bodyPr lIns="61712" tIns="34286" rIns="61712" bIns="34286" rtlCol="0">
            <a:noAutofit/>
          </a:bodyPr>
          <a:lstStyle>
            <a:lvl1pPr algn="l" defTabSz="91427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267" b="0" i="0" kern="1200" spc="-100" baseline="0" dirty="0" smtClean="0">
                <a:solidFill>
                  <a:schemeClr val="tx2"/>
                </a:solidFill>
                <a:latin typeface="+mj-lt"/>
                <a:ea typeface="+mj-ea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6541286" y="403341"/>
            <a:ext cx="4954660" cy="110192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marR="0" indent="0" algn="l" defTabSz="91427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267" b="0" i="0" kern="1200" spc="-100" baseline="0" dirty="0">
                <a:solidFill>
                  <a:schemeClr val="tx2"/>
                </a:solidFill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23905" y="1797051"/>
            <a:ext cx="4954660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32" indent="-228548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80000"/>
              <a:buFont typeface="Arial"/>
              <a:buChar char="•"/>
              <a:defRPr sz="2667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609458" indent="-287799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838006" indent="-228548">
              <a:buClr>
                <a:schemeClr val="tx2"/>
              </a:buClr>
              <a:buSzPct val="80000"/>
              <a:buFont typeface="Arial"/>
              <a:buChar char="•"/>
              <a:defRPr sz="2133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1066552" indent="-228548">
              <a:buClr>
                <a:schemeClr val="tx2"/>
              </a:buClr>
              <a:buSzPct val="80000"/>
              <a:buFont typeface="Arial"/>
              <a:buChar char="•"/>
              <a:defRPr sz="1867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295097" indent="-228548">
              <a:buClr>
                <a:schemeClr val="tx2"/>
              </a:buClr>
              <a:buSzPct val="8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541286" y="1797051"/>
            <a:ext cx="4954660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32" indent="-228548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80000"/>
              <a:buFont typeface="Arial"/>
              <a:buChar char="•"/>
              <a:defRPr sz="2667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609458" indent="-287799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838006" indent="-228548">
              <a:buClr>
                <a:schemeClr val="tx2"/>
              </a:buClr>
              <a:buSzPct val="80000"/>
              <a:buFont typeface="Arial"/>
              <a:buChar char="•"/>
              <a:defRPr sz="2133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1066552" indent="-228548">
              <a:buClr>
                <a:schemeClr val="tx2"/>
              </a:buClr>
              <a:buSzPct val="80000"/>
              <a:buFont typeface="Arial"/>
              <a:buChar char="•"/>
              <a:defRPr sz="1867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295097" indent="-228548">
              <a:buClr>
                <a:schemeClr val="tx2"/>
              </a:buClr>
              <a:buSzPct val="8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61736"/>
      </p:ext>
    </p:extLst>
  </p:cSld>
  <p:clrMapOvr>
    <a:masterClrMapping/>
  </p:clrMapOvr>
  <p:transition spd="med">
    <p:fade/>
  </p:transition>
  <p:hf hdr="0" ftr="0" dt="0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4093633" y="812801"/>
            <a:ext cx="0" cy="5312833"/>
          </a:xfrm>
          <a:prstGeom prst="line">
            <a:avLst/>
          </a:prstGeom>
          <a:ln w="38100" cap="flat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049684" y="812801"/>
            <a:ext cx="0" cy="5312833"/>
          </a:xfrm>
          <a:prstGeom prst="line">
            <a:avLst/>
          </a:prstGeom>
          <a:ln w="38100" cap="flat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615952" y="304425"/>
            <a:ext cx="3116145" cy="102728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91427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333" b="0" i="0" u="none" strike="noStrike" kern="1200" cap="none" spc="-10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2"/>
          </p:nvPr>
        </p:nvSpPr>
        <p:spPr>
          <a:xfrm>
            <a:off x="4503638" y="303785"/>
            <a:ext cx="3116145" cy="102728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91427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333" b="0" i="0" u="none" strike="noStrike" kern="1200" cap="none" spc="-10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8473085" y="293972"/>
            <a:ext cx="3116145" cy="102728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91427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333" b="0" i="0" u="none" strike="noStrike" kern="1200" cap="none" spc="-10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15951" y="1601459"/>
            <a:ext cx="3116147" cy="441987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11080" indent="-228548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80000"/>
              <a:buFont typeface="Arial"/>
              <a:buChar char="•"/>
              <a:defRPr sz="2133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575866" indent="-228548">
              <a:buClr>
                <a:schemeClr val="tx2"/>
              </a:buClr>
              <a:buSzPct val="8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4503637" y="1600428"/>
            <a:ext cx="3116147" cy="441987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11080" indent="-228548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80000"/>
              <a:buFont typeface="Arial"/>
              <a:buChar char="•"/>
              <a:defRPr sz="2133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575866" indent="-228548">
              <a:buClr>
                <a:schemeClr val="tx2"/>
              </a:buClr>
              <a:buSzPct val="8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8473083" y="1600428"/>
            <a:ext cx="3116147" cy="441987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11080" indent="-228548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80000"/>
              <a:buFont typeface="Arial"/>
              <a:buChar char="•"/>
              <a:defRPr sz="2133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575866" indent="-228548">
              <a:buClr>
                <a:schemeClr val="tx2"/>
              </a:buClr>
              <a:buSzPct val="8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467337"/>
      </p:ext>
    </p:extLst>
  </p:cSld>
  <p:clrMapOvr>
    <a:masterClrMapping/>
  </p:clrMapOvr>
  <p:transition spd="med">
    <p:fad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6760634" y="1773767"/>
            <a:ext cx="4950884" cy="4135967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7" rIns="121893" bIns="6094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6864941" y="1975668"/>
            <a:ext cx="4501216" cy="221202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14288" indent="-114288" algn="l" defTabSz="91427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baseline="0" dirty="0" smtClean="0">
                <a:solidFill>
                  <a:schemeClr val="tx2"/>
                </a:solidFill>
                <a:latin typeface="+mn-lt"/>
                <a:ea typeface="+mn-ea"/>
                <a:cs typeface="CiscoSans ExtraLight"/>
              </a:defRPr>
            </a:lvl1pPr>
            <a:lvl2pPr marL="114288" indent="-114288" algn="l" defTabSz="91427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88" indent="-114288" algn="l" defTabSz="91427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88" indent="-114288" algn="l" defTabSz="91427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88" indent="-114288" algn="l" defTabSz="91427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6864942" y="4736592"/>
            <a:ext cx="4674993" cy="33832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buClr>
                <a:schemeClr val="tx2"/>
              </a:buClr>
              <a:buFontTx/>
              <a:buNone/>
              <a:defRPr sz="160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3689" y="1797051"/>
            <a:ext cx="5201497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32" indent="-228548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80000"/>
              <a:buFont typeface="Arial"/>
              <a:buChar char="•"/>
              <a:defRPr sz="2667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609458" indent="-287799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838006" indent="-228548">
              <a:buClr>
                <a:schemeClr val="tx2"/>
              </a:buClr>
              <a:buSzPct val="80000"/>
              <a:buFont typeface="Arial"/>
              <a:buChar char="•"/>
              <a:defRPr sz="2133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1066552" indent="-228548">
              <a:buClr>
                <a:schemeClr val="tx2"/>
              </a:buClr>
              <a:buSzPct val="80000"/>
              <a:buFont typeface="Arial"/>
              <a:buChar char="•"/>
              <a:defRPr sz="1867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295097" indent="-228548">
              <a:buClr>
                <a:schemeClr val="tx2"/>
              </a:buClr>
              <a:buSzPct val="8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0721330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58801" y="2209800"/>
            <a:ext cx="5103284" cy="2438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796618" y="709083"/>
            <a:ext cx="4734983" cy="5412316"/>
          </a:xfrm>
          <a:prstGeom prst="rect">
            <a:avLst/>
          </a:prstGeom>
        </p:spPr>
        <p:txBody>
          <a:bodyPr lIns="0" rIns="0" anchor="ctr" anchorCtr="0"/>
          <a:lstStyle>
            <a:lvl1pPr marL="226478" indent="-226478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>
                <a:tab pos="304792" algn="l"/>
              </a:tabLst>
              <a:defRPr sz="3200"/>
            </a:lvl1pPr>
            <a:lvl2pPr marL="461422" indent="-228594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3200"/>
            </a:lvl2pPr>
            <a:lvl3pPr marL="609585" indent="-156629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667"/>
            </a:lvl3pPr>
            <a:lvl4pPr marL="766214" indent="-156629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2400"/>
            </a:lvl4pPr>
            <a:lvl5pPr marL="992693" indent="-150280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ltGray">
          <a:xfrm>
            <a:off x="636906" y="6322205"/>
            <a:ext cx="4622389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594521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8534476"/>
      </p:ext>
    </p:extLst>
  </p:cSld>
  <p:clrMapOvr>
    <a:masterClrMapping/>
  </p:clrMapOvr>
  <p:transition spd="med">
    <p:fad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4417" y="5221411"/>
            <a:ext cx="10389144" cy="465808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804747">
              <a:lnSpc>
                <a:spcPct val="100000"/>
              </a:lnSpc>
              <a:spcBef>
                <a:spcPct val="50000"/>
              </a:spcBef>
              <a:buNone/>
              <a:defRPr sz="2933" b="0" i="0">
                <a:solidFill>
                  <a:schemeClr val="tx2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3897" y="2054069"/>
            <a:ext cx="10629664" cy="3038449"/>
          </a:xfrm>
          <a:prstGeom prst="rect">
            <a:avLst/>
          </a:prstGeom>
        </p:spPr>
        <p:txBody>
          <a:bodyPr>
            <a:noAutofit/>
          </a:bodyPr>
          <a:lstStyle>
            <a:lvl1pPr marL="244794" indent="-533277" algn="l">
              <a:lnSpc>
                <a:spcPct val="90000"/>
              </a:lnSpc>
              <a:defRPr sz="6133" b="0" i="1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55020"/>
      </p:ext>
    </p:extLst>
  </p:cSld>
  <p:clrMapOvr>
    <a:masterClrMapping/>
  </p:clrMapOvr>
  <p:transition spd="med">
    <p:fad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6146800" y="812801"/>
            <a:ext cx="0" cy="5312833"/>
          </a:xfrm>
          <a:prstGeom prst="line">
            <a:avLst/>
          </a:prstGeom>
          <a:ln w="38100" cap="flat" cmpd="sng">
            <a:solidFill>
              <a:srgbClr val="004B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18351" y="1918747"/>
            <a:ext cx="5093797" cy="3020519"/>
          </a:xfrm>
        </p:spPr>
        <p:txBody>
          <a:bodyPr lIns="61715" tIns="34288" rIns="61715" bIns="34288" rtlCol="0">
            <a:noAutofit/>
          </a:bodyPr>
          <a:lstStyle>
            <a:lvl1pPr marL="0" indent="0" algn="l" defTabSz="91430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baseline="0" dirty="0">
                <a:solidFill>
                  <a:srgbClr val="55555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63360" y="872691"/>
            <a:ext cx="5154507" cy="5120640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FontTx/>
              <a:buNone/>
              <a:defRPr sz="2133" baseline="0">
                <a:solidFill>
                  <a:schemeClr val="tx2"/>
                </a:solidFill>
                <a:latin typeface="+mn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2893180"/>
      </p:ext>
    </p:extLst>
  </p:cSld>
  <p:clrMapOvr>
    <a:masterClrMapping/>
  </p:clrMapOvr>
  <p:transition spd="slow">
    <p:wip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83688" y="1797051"/>
            <a:ext cx="11127317" cy="3544971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667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0" y="5530961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47">
              <a:lnSpc>
                <a:spcPct val="100000"/>
              </a:lnSpc>
              <a:spcBef>
                <a:spcPct val="50000"/>
              </a:spcBef>
              <a:buNone/>
              <a:defRPr sz="2133" b="0" i="0">
                <a:solidFill>
                  <a:schemeClr val="tx2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8583334"/>
      </p:ext>
    </p:extLst>
  </p:cSld>
  <p:clrMapOvr>
    <a:masterClrMapping/>
  </p:clrMapOvr>
  <p:transition spd="med">
    <p:fad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83688" y="1799167"/>
            <a:ext cx="11127317" cy="3547533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667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chart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0" y="5530961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47">
              <a:lnSpc>
                <a:spcPct val="100000"/>
              </a:lnSpc>
              <a:spcBef>
                <a:spcPct val="50000"/>
              </a:spcBef>
              <a:buNone/>
              <a:defRPr sz="2133" b="0" i="0">
                <a:solidFill>
                  <a:schemeClr val="tx2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5341138"/>
      </p:ext>
    </p:extLst>
  </p:cSld>
  <p:clrMapOvr>
    <a:masterClrMapping/>
  </p:clrMapOvr>
  <p:transition spd="med">
    <p:fad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Chart_an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583689" y="1799275"/>
            <a:ext cx="5342668" cy="4054364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None/>
              <a:defRPr sz="32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/>
          </p:nvPr>
        </p:nvSpPr>
        <p:spPr>
          <a:xfrm>
            <a:off x="6279877" y="1799166"/>
            <a:ext cx="5431128" cy="4052529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667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chart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8195388"/>
      </p:ext>
    </p:extLst>
  </p:cSld>
  <p:clrMapOvr>
    <a:masterClrMapping/>
  </p:clrMapOvr>
  <p:transition spd="med">
    <p:fad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583689" y="1799139"/>
            <a:ext cx="5338660" cy="4054500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None/>
              <a:defRPr sz="32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277480" y="1799167"/>
            <a:ext cx="5433525" cy="4054944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667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6735984"/>
      </p:ext>
    </p:extLst>
  </p:cSld>
  <p:clrMapOvr>
    <a:masterClrMapping/>
  </p:clrMapOvr>
  <p:transition spd="med">
    <p:fad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8113185" y="2163234"/>
            <a:ext cx="3092449" cy="3090333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cs typeface="Arial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563533" y="2163234"/>
            <a:ext cx="3092451" cy="309033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cs typeface="Arial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018118" y="2163234"/>
            <a:ext cx="3092449" cy="309033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1036647" y="3733524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/>
          </p:nvPr>
        </p:nvSpPr>
        <p:spPr>
          <a:xfrm>
            <a:off x="4581926" y="3730928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131107" y="3730928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027767" y="2857372"/>
            <a:ext cx="1051984" cy="105198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5603827" y="2870412"/>
            <a:ext cx="1051984" cy="105198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9122480" y="2857372"/>
            <a:ext cx="1051984" cy="105198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808443064"/>
      </p:ext>
    </p:extLst>
  </p:cSld>
  <p:clrMapOvr>
    <a:masterClrMapping/>
  </p:clrMapOvr>
  <p:transition spd="slow">
    <p:wip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5"/>
          <p:cNvSpPr>
            <a:spLocks noChangeArrowheads="1"/>
          </p:cNvSpPr>
          <p:nvPr/>
        </p:nvSpPr>
        <p:spPr bwMode="auto">
          <a:xfrm>
            <a:off x="1032934" y="2163234"/>
            <a:ext cx="3075517" cy="3075517"/>
          </a:xfrm>
          <a:prstGeom prst="ellipse">
            <a:avLst/>
          </a:prstGeom>
          <a:solidFill>
            <a:srgbClr val="000000">
              <a:alpha val="30196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defTabSz="1219170" eaLnBrk="1" hangingPunct="1"/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13" name="Oval 7"/>
          <p:cNvSpPr>
            <a:spLocks noChangeArrowheads="1"/>
          </p:cNvSpPr>
          <p:nvPr/>
        </p:nvSpPr>
        <p:spPr bwMode="auto">
          <a:xfrm>
            <a:off x="4563534" y="2163234"/>
            <a:ext cx="3075517" cy="3075517"/>
          </a:xfrm>
          <a:prstGeom prst="ellipse">
            <a:avLst/>
          </a:prstGeom>
          <a:solidFill>
            <a:srgbClr val="000000">
              <a:alpha val="30196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defTabSz="1219170" eaLnBrk="1" hangingPunct="1"/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14" name="Oval 8"/>
          <p:cNvSpPr>
            <a:spLocks noChangeArrowheads="1"/>
          </p:cNvSpPr>
          <p:nvPr/>
        </p:nvSpPr>
        <p:spPr bwMode="auto">
          <a:xfrm>
            <a:off x="8117417" y="2163234"/>
            <a:ext cx="3073400" cy="3075517"/>
          </a:xfrm>
          <a:prstGeom prst="ellipse">
            <a:avLst/>
          </a:prstGeom>
          <a:solidFill>
            <a:srgbClr val="000000">
              <a:alpha val="30196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defTabSz="1219170" eaLnBrk="1" hangingPunct="1"/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5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1033287" y="2163193"/>
            <a:ext cx="3074624" cy="3074624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733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37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4563981" y="2163193"/>
            <a:ext cx="3074624" cy="3074624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73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39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8116671" y="2163193"/>
            <a:ext cx="3074624" cy="3074624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73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051730" y="5164185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4582424" y="5161589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8135114" y="5161589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692911"/>
      </p:ext>
    </p:extLst>
  </p:cSld>
  <p:clrMapOvr>
    <a:masterClrMapping/>
  </p:clrMapOvr>
  <p:transition spd="slow">
    <p:wip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767480" y="3403400"/>
            <a:ext cx="931499" cy="931499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5333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15" name="Oval 14"/>
          <p:cNvSpPr/>
          <p:nvPr userDrawn="1"/>
        </p:nvSpPr>
        <p:spPr>
          <a:xfrm>
            <a:off x="767480" y="1902143"/>
            <a:ext cx="931499" cy="931499"/>
          </a:xfrm>
          <a:prstGeom prst="ellipse">
            <a:avLst/>
          </a:prstGeom>
          <a:noFill/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5333" dirty="0">
              <a:ln>
                <a:solidFill>
                  <a:schemeClr val="bg2"/>
                </a:solidFill>
              </a:ln>
              <a:solidFill>
                <a:srgbClr val="049FD9"/>
              </a:solidFill>
              <a:cs typeface="Arial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767480" y="4870791"/>
            <a:ext cx="931499" cy="931499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5333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820333" y="1910030"/>
            <a:ext cx="7298267" cy="92450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667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820333" y="3410391"/>
            <a:ext cx="7298267" cy="92450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667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820333" y="4870791"/>
            <a:ext cx="7298267" cy="92450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667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67481" y="1900269"/>
            <a:ext cx="931499" cy="92450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5333" b="0" i="0" baseline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67480" y="3388917"/>
            <a:ext cx="931499" cy="92450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5333" b="0" i="0" baseline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767481" y="4877782"/>
            <a:ext cx="931499" cy="92450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5333" b="0" i="0" baseline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86429486"/>
      </p:ext>
    </p:extLst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680720"/>
            <a:ext cx="5078396" cy="873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796618" y="680720"/>
            <a:ext cx="4734983" cy="5440680"/>
          </a:xfrm>
          <a:prstGeom prst="rect">
            <a:avLst/>
          </a:prstGeom>
        </p:spPr>
        <p:txBody>
          <a:bodyPr lIns="0" rIns="0"/>
          <a:lstStyle>
            <a:lvl1pPr marL="152396" indent="-152396">
              <a:lnSpc>
                <a:spcPct val="100000"/>
              </a:lnSpc>
              <a:buClr>
                <a:schemeClr val="tx1"/>
              </a:buClr>
              <a:buSzPct val="60000"/>
              <a:defRPr sz="2667"/>
            </a:lvl1pPr>
            <a:lvl2pPr marL="304792" indent="-152396">
              <a:lnSpc>
                <a:spcPct val="100000"/>
              </a:lnSpc>
              <a:buClr>
                <a:schemeClr val="tx1"/>
              </a:buClr>
              <a:buSzPct val="60000"/>
              <a:defRPr sz="2667"/>
            </a:lvl2pPr>
            <a:lvl3pPr marL="457189" indent="-152396">
              <a:lnSpc>
                <a:spcPct val="100000"/>
              </a:lnSpc>
              <a:buClr>
                <a:schemeClr val="tx1"/>
              </a:buClr>
              <a:buSzPct val="60000"/>
              <a:defRPr sz="2400"/>
            </a:lvl3pPr>
            <a:lvl4pPr marL="609585" indent="-165096">
              <a:lnSpc>
                <a:spcPct val="100000"/>
              </a:lnSpc>
              <a:buClr>
                <a:schemeClr val="tx1"/>
              </a:buClr>
              <a:buSzPct val="60000"/>
              <a:defRPr sz="2133"/>
            </a:lvl4pPr>
            <a:lvl5pPr marL="766214" indent="-156629">
              <a:lnSpc>
                <a:spcPct val="100000"/>
              </a:lnSpc>
              <a:buClr>
                <a:schemeClr val="tx1"/>
              </a:buClr>
              <a:buSzPct val="60000"/>
              <a:defRPr sz="21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583689" y="2213123"/>
            <a:ext cx="5078396" cy="3908277"/>
          </a:xfrm>
          <a:prstGeom prst="rect">
            <a:avLst/>
          </a:prstGeom>
        </p:spPr>
        <p:txBody>
          <a:bodyPr/>
          <a:lstStyle>
            <a:lvl1pPr marL="152396" indent="-152396">
              <a:buClr>
                <a:schemeClr val="tx2"/>
              </a:buClr>
              <a:buSzPct val="60000"/>
              <a:defRPr lang="en-US" sz="2667" kern="1200" dirty="0" smtClean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 marL="304792" indent="-152396">
              <a:buClr>
                <a:schemeClr val="tx2"/>
              </a:buClr>
              <a:buSzPct val="60000"/>
              <a:defRPr sz="2667">
                <a:solidFill>
                  <a:schemeClr val="bg1"/>
                </a:solidFill>
              </a:defRPr>
            </a:lvl2pPr>
            <a:lvl3pPr marL="457189" indent="-152396">
              <a:buClr>
                <a:schemeClr val="tx2"/>
              </a:buClr>
              <a:buSzPct val="60000"/>
              <a:defRPr sz="2400">
                <a:solidFill>
                  <a:schemeClr val="bg1"/>
                </a:solidFill>
              </a:defRPr>
            </a:lvl3pPr>
            <a:lvl4pPr marL="609585" indent="-165096">
              <a:buClr>
                <a:schemeClr val="tx2"/>
              </a:buClr>
              <a:buSzPct val="60000"/>
              <a:defRPr sz="2133">
                <a:solidFill>
                  <a:schemeClr val="bg1"/>
                </a:solidFill>
              </a:defRPr>
            </a:lvl4pPr>
            <a:lvl5pPr marL="766214" indent="-156629">
              <a:buClr>
                <a:schemeClr val="tx2"/>
              </a:buClr>
              <a:buSzPct val="60000"/>
              <a:defRPr sz="21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47895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333519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Oval 11"/>
          <p:cNvSpPr/>
          <p:nvPr userDrawn="1"/>
        </p:nvSpPr>
        <p:spPr>
          <a:xfrm>
            <a:off x="767480" y="3403400"/>
            <a:ext cx="931499" cy="931499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5333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 userDrawn="1"/>
        </p:nvSpPr>
        <p:spPr>
          <a:xfrm>
            <a:off x="767480" y="1902143"/>
            <a:ext cx="931499" cy="931499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5333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767480" y="4870791"/>
            <a:ext cx="931499" cy="931499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5333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820333" y="1910030"/>
            <a:ext cx="7298267" cy="92450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667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820333" y="3410391"/>
            <a:ext cx="7298267" cy="92450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667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820333" y="4870791"/>
            <a:ext cx="7298267" cy="92450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667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67480" y="3403401"/>
            <a:ext cx="931499" cy="92450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5333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767481" y="4868187"/>
            <a:ext cx="931499" cy="924508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5333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767480" y="1902998"/>
            <a:ext cx="931499" cy="92450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5333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80035180"/>
      </p:ext>
    </p:extLst>
  </p:cSld>
  <p:clrMapOvr>
    <a:masterClrMapping/>
  </p:clrMapOvr>
  <p:transition spd="slow">
    <p:wipe/>
  </p:transition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767482" y="2639092"/>
            <a:ext cx="619753" cy="619753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5333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15" name="Oval 14"/>
          <p:cNvSpPr/>
          <p:nvPr userDrawn="1"/>
        </p:nvSpPr>
        <p:spPr>
          <a:xfrm>
            <a:off x="767481" y="1771904"/>
            <a:ext cx="619753" cy="619753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5333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767482" y="3503262"/>
            <a:ext cx="619753" cy="619753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5333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563179" y="1779790"/>
            <a:ext cx="7571664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667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563180" y="2646082"/>
            <a:ext cx="7571664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667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563180" y="3503262"/>
            <a:ext cx="7571664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667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67482" y="1770029"/>
            <a:ext cx="619753" cy="615103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67482" y="2639091"/>
            <a:ext cx="619753" cy="615103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767484" y="3500658"/>
            <a:ext cx="619753" cy="615103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 userDrawn="1"/>
        </p:nvSpPr>
        <p:spPr>
          <a:xfrm>
            <a:off x="767484" y="4366109"/>
            <a:ext cx="619753" cy="619753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5333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563181" y="4366109"/>
            <a:ext cx="7571664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667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767485" y="4363505"/>
            <a:ext cx="619753" cy="615103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767485" y="5228956"/>
            <a:ext cx="619753" cy="619753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5333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563183" y="5228955"/>
            <a:ext cx="7571664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667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767486" y="5226351"/>
            <a:ext cx="619753" cy="615103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642592003"/>
      </p:ext>
    </p:extLst>
  </p:cSld>
  <p:clrMapOvr>
    <a:masterClrMapping/>
  </p:clrMapOvr>
  <p:transition spd="slow">
    <p:wipe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Oval 11"/>
          <p:cNvSpPr/>
          <p:nvPr userDrawn="1"/>
        </p:nvSpPr>
        <p:spPr>
          <a:xfrm>
            <a:off x="767482" y="2639092"/>
            <a:ext cx="619753" cy="619753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5333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15" name="Oval 14"/>
          <p:cNvSpPr/>
          <p:nvPr userDrawn="1"/>
        </p:nvSpPr>
        <p:spPr>
          <a:xfrm>
            <a:off x="767481" y="1771904"/>
            <a:ext cx="619753" cy="619753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5333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767482" y="3503262"/>
            <a:ext cx="619753" cy="619753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5333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563179" y="1779790"/>
            <a:ext cx="7571664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667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563180" y="2646082"/>
            <a:ext cx="7571664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667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563180" y="3503262"/>
            <a:ext cx="7571664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667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67482" y="1770029"/>
            <a:ext cx="619753" cy="615103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67482" y="2639091"/>
            <a:ext cx="619753" cy="615103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767484" y="3500658"/>
            <a:ext cx="619753" cy="615103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 userDrawn="1"/>
        </p:nvSpPr>
        <p:spPr>
          <a:xfrm>
            <a:off x="767484" y="4366109"/>
            <a:ext cx="619753" cy="619753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5333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563181" y="4366109"/>
            <a:ext cx="7571664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667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767485" y="4363505"/>
            <a:ext cx="619753" cy="615103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767485" y="5228956"/>
            <a:ext cx="619753" cy="619753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5333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563183" y="5228955"/>
            <a:ext cx="7571664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667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767486" y="5226351"/>
            <a:ext cx="619753" cy="615103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661935660"/>
      </p:ext>
    </p:extLst>
  </p:cSld>
  <p:clrMapOvr>
    <a:masterClrMapping/>
  </p:clrMapOvr>
  <p:transition spd="slow">
    <p:wipe/>
  </p:transition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Oval 11"/>
          <p:cNvSpPr/>
          <p:nvPr userDrawn="1"/>
        </p:nvSpPr>
        <p:spPr>
          <a:xfrm>
            <a:off x="767482" y="2639092"/>
            <a:ext cx="619753" cy="619753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2667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15" name="Oval 14"/>
          <p:cNvSpPr/>
          <p:nvPr userDrawn="1"/>
        </p:nvSpPr>
        <p:spPr>
          <a:xfrm>
            <a:off x="767481" y="1771904"/>
            <a:ext cx="619753" cy="619753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2667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767482" y="3503262"/>
            <a:ext cx="619753" cy="619753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2667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563179" y="1779790"/>
            <a:ext cx="2901181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563180" y="2646082"/>
            <a:ext cx="2901181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563180" y="3503262"/>
            <a:ext cx="2901181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67482" y="1770029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chemeClr val="bg2"/>
                  </a:solidFill>
                </a:ln>
                <a:solidFill>
                  <a:schemeClr val="accent5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67482" y="2639091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chemeClr val="bg2"/>
                  </a:solidFill>
                </a:ln>
                <a:solidFill>
                  <a:schemeClr val="accent5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767484" y="3500658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chemeClr val="bg2"/>
                  </a:solidFill>
                </a:ln>
                <a:solidFill>
                  <a:schemeClr val="accent5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 userDrawn="1"/>
        </p:nvSpPr>
        <p:spPr>
          <a:xfrm>
            <a:off x="767484" y="4366109"/>
            <a:ext cx="619753" cy="619753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2667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563182" y="4366109"/>
            <a:ext cx="2901181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767485" y="4363505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chemeClr val="bg2"/>
                  </a:solidFill>
                </a:ln>
                <a:solidFill>
                  <a:schemeClr val="accent5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767485" y="5228956"/>
            <a:ext cx="619753" cy="619753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2667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563183" y="5228955"/>
            <a:ext cx="2901181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767486" y="5226351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chemeClr val="bg2"/>
                  </a:solidFill>
                </a:ln>
                <a:solidFill>
                  <a:schemeClr val="accent5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20" name="Oval 19"/>
          <p:cNvSpPr/>
          <p:nvPr userDrawn="1"/>
        </p:nvSpPr>
        <p:spPr>
          <a:xfrm>
            <a:off x="5886102" y="2644113"/>
            <a:ext cx="619753" cy="619753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2667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886101" y="1776925"/>
            <a:ext cx="619753" cy="619753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2667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23" name="Oval 22"/>
          <p:cNvSpPr/>
          <p:nvPr userDrawn="1"/>
        </p:nvSpPr>
        <p:spPr>
          <a:xfrm>
            <a:off x="5886102" y="3508284"/>
            <a:ext cx="619753" cy="619753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2667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3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6681799" y="1784811"/>
            <a:ext cx="2901181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6681800" y="2651103"/>
            <a:ext cx="2901181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6681800" y="3508283"/>
            <a:ext cx="2901181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5886102" y="1775050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chemeClr val="bg2"/>
                  </a:solidFill>
                </a:ln>
                <a:solidFill>
                  <a:srgbClr val="049FD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3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5886102" y="2644113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chemeClr val="bg2"/>
                  </a:solidFill>
                </a:ln>
                <a:solidFill>
                  <a:srgbClr val="049FD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3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5886104" y="3505679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chemeClr val="bg2"/>
                  </a:solidFill>
                </a:ln>
                <a:solidFill>
                  <a:srgbClr val="049FD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36" name="Oval 35"/>
          <p:cNvSpPr/>
          <p:nvPr userDrawn="1"/>
        </p:nvSpPr>
        <p:spPr>
          <a:xfrm>
            <a:off x="5886104" y="4371130"/>
            <a:ext cx="619753" cy="619753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2667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3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6681801" y="4371130"/>
            <a:ext cx="2901181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5886105" y="4368526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chemeClr val="bg2"/>
                  </a:solidFill>
                </a:ln>
                <a:solidFill>
                  <a:srgbClr val="049FD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39" name="Oval 38"/>
          <p:cNvSpPr/>
          <p:nvPr userDrawn="1"/>
        </p:nvSpPr>
        <p:spPr>
          <a:xfrm>
            <a:off x="5886105" y="5233977"/>
            <a:ext cx="619753" cy="619753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2667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6681803" y="5233977"/>
            <a:ext cx="2901181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5886106" y="5231373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chemeClr val="bg2"/>
                  </a:solidFill>
                </a:ln>
                <a:solidFill>
                  <a:srgbClr val="049FD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817399307"/>
      </p:ext>
    </p:extLst>
  </p:cSld>
  <p:clrMapOvr>
    <a:masterClrMapping/>
  </p:clrMapOvr>
  <p:transition spd="slow">
    <p:wipe/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2" name="Oval 41"/>
          <p:cNvSpPr/>
          <p:nvPr userDrawn="1"/>
        </p:nvSpPr>
        <p:spPr>
          <a:xfrm>
            <a:off x="767482" y="2639092"/>
            <a:ext cx="619753" cy="619753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2667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 userDrawn="1"/>
        </p:nvSpPr>
        <p:spPr>
          <a:xfrm>
            <a:off x="767481" y="1771904"/>
            <a:ext cx="619753" cy="619753"/>
          </a:xfrm>
          <a:prstGeom prst="ellipse">
            <a:avLst/>
          </a:prstGeom>
          <a:solidFill>
            <a:schemeClr val="bg2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2667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 userDrawn="1"/>
        </p:nvSpPr>
        <p:spPr>
          <a:xfrm>
            <a:off x="767482" y="3503262"/>
            <a:ext cx="619753" cy="619753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2667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563179" y="1779790"/>
            <a:ext cx="2901181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563180" y="2646082"/>
            <a:ext cx="2901181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563180" y="3503262"/>
            <a:ext cx="2901181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67482" y="1770029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67482" y="2639091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767484" y="3500658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 userDrawn="1"/>
        </p:nvSpPr>
        <p:spPr>
          <a:xfrm>
            <a:off x="767484" y="4366109"/>
            <a:ext cx="619753" cy="619753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2667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563182" y="4366109"/>
            <a:ext cx="2901181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767485" y="4363505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 userDrawn="1"/>
        </p:nvSpPr>
        <p:spPr>
          <a:xfrm>
            <a:off x="767485" y="5228956"/>
            <a:ext cx="619753" cy="619753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2667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563183" y="5228955"/>
            <a:ext cx="2901181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767486" y="5226351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 userDrawn="1"/>
        </p:nvSpPr>
        <p:spPr>
          <a:xfrm>
            <a:off x="5886102" y="2644113"/>
            <a:ext cx="619753" cy="619753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2667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 userDrawn="1"/>
        </p:nvSpPr>
        <p:spPr>
          <a:xfrm>
            <a:off x="5886101" y="1776925"/>
            <a:ext cx="619753" cy="619753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2667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 userDrawn="1"/>
        </p:nvSpPr>
        <p:spPr>
          <a:xfrm>
            <a:off x="5886102" y="3508284"/>
            <a:ext cx="619753" cy="619753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2667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6681799" y="1784811"/>
            <a:ext cx="2901181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6681800" y="2651103"/>
            <a:ext cx="2901181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6681800" y="3508283"/>
            <a:ext cx="2901181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5886102" y="1775050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5886102" y="2644113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5886104" y="3505679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 userDrawn="1"/>
        </p:nvSpPr>
        <p:spPr>
          <a:xfrm>
            <a:off x="5886104" y="4371130"/>
            <a:ext cx="619753" cy="619753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2667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6681801" y="4371130"/>
            <a:ext cx="2901181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5886105" y="4368526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 userDrawn="1"/>
        </p:nvSpPr>
        <p:spPr>
          <a:xfrm>
            <a:off x="5886105" y="5233977"/>
            <a:ext cx="619753" cy="619753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2667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6681803" y="5233977"/>
            <a:ext cx="2901181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5886106" y="5231373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645373431"/>
      </p:ext>
    </p:extLst>
  </p:cSld>
  <p:clrMapOvr>
    <a:masterClrMapping/>
  </p:clrMapOvr>
  <p:transition spd="slow">
    <p:wipe/>
  </p:transition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85" y="6172201"/>
            <a:ext cx="977900" cy="48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666751" y="4677197"/>
            <a:ext cx="10852149" cy="610873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lIns="108000" tIns="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230394" indent="0">
              <a:lnSpc>
                <a:spcPts val="4907"/>
              </a:lnSpc>
              <a:spcBef>
                <a:spcPts val="0"/>
              </a:spcBef>
              <a:buNone/>
              <a:defRPr sz="3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2715107"/>
      </p:ext>
    </p:extLst>
  </p:cSld>
  <p:clrMapOvr>
    <a:masterClrMapping/>
  </p:clrMapOvr>
  <p:transition spd="med">
    <p:fade/>
  </p:transition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684" y="401383"/>
            <a:ext cx="11417563" cy="3389567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98380" y="4072691"/>
            <a:ext cx="11152315" cy="716158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4267" baseline="0">
                <a:solidFill>
                  <a:srgbClr val="58585B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2255325"/>
      </p:ext>
    </p:extLst>
  </p:cSld>
  <p:clrMapOvr>
    <a:masterClrMapping/>
  </p:clrMapOvr>
  <p:transition spd="med">
    <p:fade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85" y="6172201"/>
            <a:ext cx="977900" cy="48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6464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432870118"/>
      </p:ext>
    </p:extLst>
  </p:cSld>
  <p:clrMapOvr>
    <a:masterClrMapping/>
  </p:clrMapOvr>
  <p:transition spd="med">
    <p:fade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623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E6ADCC75-5E05-4D7E-970D-6B4505B4F777}" type="slidenum">
              <a:rPr lang="en-US" sz="800">
                <a:solidFill>
                  <a:srgbClr val="FFFFFF">
                    <a:alpha val="60000"/>
                  </a:srgb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dirty="0">
              <a:solidFill>
                <a:srgbClr val="FFFFFF">
                  <a:alpha val="60000"/>
                </a:srgb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666751" y="4622131"/>
            <a:ext cx="10852149" cy="695347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lIns="108000" tIns="0" rIns="91440" bIns="45720" numCol="1" anchor="b" anchorCtr="0" compatLnSpc="1">
            <a:prstTxWarp prst="textNoShape">
              <a:avLst/>
            </a:prstTxWarp>
            <a:spAutoFit/>
          </a:bodyPr>
          <a:lstStyle>
            <a:lvl1pPr marL="230394" indent="-239994">
              <a:lnSpc>
                <a:spcPts val="4907"/>
              </a:lnSpc>
              <a:spcBef>
                <a:spcPts val="0"/>
              </a:spcBef>
              <a:buNone/>
              <a:defRPr sz="4267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905" y="6167967"/>
            <a:ext cx="565573" cy="35348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8849413"/>
      </p:ext>
    </p:extLst>
  </p:cSld>
  <p:clrMapOvr>
    <a:masterClrMapping/>
  </p:clrMapOvr>
  <p:transition spd="med">
    <p:fad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683" y="320842"/>
            <a:ext cx="11307184" cy="5688861"/>
          </a:xfrm>
          <a:prstGeom prst="rect">
            <a:avLst/>
          </a:prstGeom>
        </p:spPr>
        <p:txBody>
          <a:bodyPr vert="horz" lIns="91424" tIns="45712" rIns="91424" bIns="45712"/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942875847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118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Half_Page_Picture_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4" y="709084"/>
            <a:ext cx="4745567" cy="448646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786034" y="5416468"/>
            <a:ext cx="4745567" cy="70019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636906" y="6322205"/>
            <a:ext cx="3817557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780290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23067" y="795867"/>
            <a:ext cx="7131051" cy="40047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23067" y="4794251"/>
            <a:ext cx="7128933" cy="996949"/>
          </a:xfrm>
          <a:prstGeom prst="rect">
            <a:avLst/>
          </a:prstGeom>
          <a:noFill/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2533651" y="795528"/>
            <a:ext cx="7105651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lIns="91424" tIns="45712" rIns="91424" bIns="45712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754495" y="4873439"/>
            <a:ext cx="6765427" cy="838200"/>
          </a:xfrm>
        </p:spPr>
        <p:txBody>
          <a:bodyPr/>
          <a:lstStyle>
            <a:lvl1pPr>
              <a:defRPr sz="2667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772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photo_top le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2367" y="311151"/>
            <a:ext cx="4364567" cy="245956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733321" y="310896"/>
            <a:ext cx="4364736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vert="horz" lIns="68577" tIns="34289" rIns="68577" bIns="34289" rtlCol="0" anchor="ctr" anchorCtr="0">
            <a:normAutofit/>
          </a:bodyPr>
          <a:lstStyle>
            <a:lvl1pPr marL="0" indent="0" algn="ctr" defTabSz="914346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74581" y="3307591"/>
            <a:ext cx="8973153" cy="2152559"/>
          </a:xfrm>
        </p:spPr>
        <p:txBody>
          <a:bodyPr>
            <a:noAutofit/>
          </a:bodyPr>
          <a:lstStyle>
            <a:lvl1pPr marL="0" marR="0" indent="0" algn="l" defTabSz="914346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540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rait photo_right s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56917" y="728134"/>
            <a:ext cx="4840816" cy="51604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6656832" y="728979"/>
            <a:ext cx="4840224" cy="515975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2968AF"/>
            </a:solidFill>
          </a:ln>
          <a:effectLst/>
        </p:spPr>
        <p:txBody>
          <a:bodyPr lIns="91424" tIns="45712" rIns="91424" bIns="45712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83559" y="728980"/>
            <a:ext cx="5799891" cy="1085313"/>
          </a:xfrm>
        </p:spPr>
        <p:txBody>
          <a:bodyPr wrap="none" anchor="t">
            <a:noAutofit/>
          </a:bodyPr>
          <a:lstStyle>
            <a:lvl1pPr>
              <a:lnSpc>
                <a:spcPct val="90000"/>
              </a:lnSpc>
              <a:defRPr sz="3333">
                <a:solidFill>
                  <a:srgbClr val="555558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282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891617" y="311152"/>
            <a:ext cx="4358216" cy="266064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CiscoSans"/>
              <a:cs typeface="CiscoSan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6617" y="311152"/>
            <a:ext cx="4383616" cy="266064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CiscoSans"/>
              <a:cs typeface="CiscoSan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306985" y="311151"/>
            <a:ext cx="2451100" cy="13081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CiscoSans"/>
              <a:cs typeface="CiscoSan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46618" y="3028952"/>
            <a:ext cx="3363383" cy="34586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CiscoSans"/>
              <a:cs typeface="Cisco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81967" y="3028952"/>
            <a:ext cx="5367867" cy="34586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CiscoSans"/>
              <a:cs typeface="CiscoSan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306985" y="1682751"/>
            <a:ext cx="2451100" cy="344381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CiscoSans"/>
              <a:cs typeface="Cisco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306985" y="5183717"/>
            <a:ext cx="2451100" cy="130386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CiscoSans"/>
              <a:cs typeface="CiscoSans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4891994" y="311151"/>
            <a:ext cx="4357148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baseline="0" dirty="0">
                <a:solidFill>
                  <a:schemeClr val="tx1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427771" y="311151"/>
            <a:ext cx="4402668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1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9306444" y="311151"/>
            <a:ext cx="2451640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1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427765" y="3028958"/>
            <a:ext cx="3383227" cy="345893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1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3877779" y="3028958"/>
            <a:ext cx="5371355" cy="345893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1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9306444" y="1676401"/>
            <a:ext cx="2451640" cy="344941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1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/>
          </p:nvPr>
        </p:nvSpPr>
        <p:spPr>
          <a:xfrm>
            <a:off x="9306444" y="5182964"/>
            <a:ext cx="2451640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1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397491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7695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cre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edia Placeholder 39"/>
          <p:cNvSpPr>
            <a:spLocks noGrp="1"/>
          </p:cNvSpPr>
          <p:nvPr>
            <p:ph type="media" sz="quarter" idx="11"/>
          </p:nvPr>
        </p:nvSpPr>
        <p:spPr>
          <a:xfrm>
            <a:off x="704851" y="777240"/>
            <a:ext cx="10886575" cy="442569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67" kern="1200" baseline="0" smtClean="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dirty="0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309499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edia Placeholder 20"/>
          <p:cNvSpPr>
            <a:spLocks noGrp="1"/>
          </p:cNvSpPr>
          <p:nvPr>
            <p:ph type="media" sz="quarter" idx="10"/>
          </p:nvPr>
        </p:nvSpPr>
        <p:spPr>
          <a:xfrm>
            <a:off x="2905785" y="778669"/>
            <a:ext cx="5899416" cy="442569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67" kern="120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dirty="0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702994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gradFill rotWithShape="1">
          <a:gsLst>
            <a:gs pos="0">
              <a:srgbClr val="049FD9"/>
            </a:gs>
            <a:gs pos="100000">
              <a:srgbClr val="004BA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851" y="2194985"/>
            <a:ext cx="265430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5427953"/>
      </p:ext>
    </p:extLst>
  </p:cSld>
  <p:clrMapOvr>
    <a:masterClrMapping/>
  </p:clrMapOvr>
  <p:transition spd="slow">
    <p:wip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212945" y="6513319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1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814305"/>
            <a:r>
              <a:rPr lang="en-US"/>
              <a:t>BRKCRS-1450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75488" y="290287"/>
            <a:ext cx="11350752" cy="10205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22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FBF44017-69EB-8B41-AB9C-EEE059D49C7C}" type="datetimeFigureOut">
              <a:rPr lang="en-US" smtClean="0"/>
              <a:t>4/2/20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8C1E7FE3-1CBC-5E4A-B721-F33A220C8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123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Half_Pag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solidFill>
                <a:schemeClr val="tx2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4" y="709084"/>
            <a:ext cx="4745567" cy="541231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351456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36653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solidFill>
                <a:schemeClr val="bg1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3929119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800981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Half_Page_Pictur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106790" y="0"/>
            <a:ext cx="6085209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399267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45619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6786034" y="670984"/>
            <a:ext cx="4745567" cy="545041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239895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57325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Half_Pag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6786034" y="670984"/>
            <a:ext cx="4745567" cy="545041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54270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95770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" name="Freeform 6"/>
          <p:cNvSpPr>
            <a:spLocks noChangeAspect="1" noEditPoints="1"/>
          </p:cNvSpPr>
          <p:nvPr/>
        </p:nvSpPr>
        <p:spPr bwMode="auto">
          <a:xfrm>
            <a:off x="5017326" y="2838769"/>
            <a:ext cx="2157349" cy="114609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1877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AF54B-70B5-C846-8162-C0E6EB4A9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6B0A65-4FBC-6D4E-A6D7-61C9DE7863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C540D-CDC4-F542-A9F6-39573064F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A7EA5-25F4-7A49-A17D-422C06E38414}" type="datetimeFigureOut">
              <a:rPr lang="en-CN" smtClean="0"/>
              <a:t>2020/4/2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6F589-77F7-094B-AC3B-995AEDC65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C8BC6-FE8D-4548-ACFE-56E292E21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B56E3-6DF9-8140-8943-21C47AB3033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00012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5" y="5142315"/>
            <a:ext cx="11061895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2400" b="0" i="0">
                <a:solidFill>
                  <a:schemeClr val="bg1">
                    <a:lumMod val="75000"/>
                  </a:schemeClr>
                </a:solidFill>
                <a:latin typeface="+mn-lt"/>
                <a:cs typeface="CiscoSansTT ExtraLight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5" y="5430226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400" b="0" i="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5" y="5798350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400" b="0" i="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058205"/>
            <a:ext cx="11070167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="0" i="0" baseline="0">
                <a:solidFill>
                  <a:schemeClr val="bg1">
                    <a:lumMod val="75000"/>
                  </a:schemeClr>
                </a:solidFill>
                <a:latin typeface="+mj-lt"/>
                <a:cs typeface="CiscoSansTT ExtraLigh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296223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333" b="0" i="0" spc="0" baseline="0">
                <a:solidFill>
                  <a:schemeClr val="bg1">
                    <a:lumMod val="75000"/>
                  </a:schemeClr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DA11FD-1253-4E47-89D7-0E8DC2142E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724" y="519214"/>
            <a:ext cx="4158361" cy="56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65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5" y="5142315"/>
            <a:ext cx="11061895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2400" b="0" i="0">
                <a:solidFill>
                  <a:schemeClr val="bg1">
                    <a:lumMod val="75000"/>
                  </a:schemeClr>
                </a:solidFill>
                <a:latin typeface="+mn-lt"/>
                <a:cs typeface="CiscoSansTT ExtraLight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5" y="5430226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400" b="0" i="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5" y="5798350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400" b="0" i="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058205"/>
            <a:ext cx="11070167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="0" i="0" baseline="0">
                <a:solidFill>
                  <a:schemeClr val="bg1">
                    <a:lumMod val="75000"/>
                  </a:schemeClr>
                </a:solidFill>
                <a:latin typeface="+mj-lt"/>
                <a:cs typeface="CiscoSansTT ExtraLigh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296223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333" b="0" i="0" spc="0" baseline="0">
                <a:solidFill>
                  <a:schemeClr val="bg1">
                    <a:lumMod val="75000"/>
                  </a:schemeClr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DA11FD-1253-4E47-89D7-0E8DC2142E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724" y="519214"/>
            <a:ext cx="4158361" cy="56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8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gu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7558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bg1">
                    <a:lumMod val="75000"/>
                  </a:schemeClr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21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gu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36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4417" y="5221411"/>
            <a:ext cx="10389144" cy="465808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804747">
              <a:lnSpc>
                <a:spcPct val="100000"/>
              </a:lnSpc>
              <a:spcBef>
                <a:spcPct val="50000"/>
              </a:spcBef>
              <a:buNone/>
              <a:defRPr sz="2933" b="0" i="0">
                <a:solidFill>
                  <a:schemeClr val="bg1">
                    <a:lumMod val="75000"/>
                  </a:schemeClr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3897" y="2054069"/>
            <a:ext cx="10629664" cy="3038449"/>
          </a:xfrm>
          <a:prstGeom prst="rect">
            <a:avLst/>
          </a:prstGeom>
        </p:spPr>
        <p:txBody>
          <a:bodyPr>
            <a:noAutofit/>
          </a:bodyPr>
          <a:lstStyle>
            <a:lvl1pPr marL="244794" indent="-533277" algn="l">
              <a:lnSpc>
                <a:spcPct val="90000"/>
              </a:lnSpc>
              <a:defRPr sz="5333" b="0" i="1" spc="0" baseline="0">
                <a:solidFill>
                  <a:schemeClr val="bg1">
                    <a:lumMod val="75000"/>
                  </a:schemeClr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5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4417" y="5221411"/>
            <a:ext cx="10389144" cy="465808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804747">
              <a:lnSpc>
                <a:spcPct val="100000"/>
              </a:lnSpc>
              <a:spcBef>
                <a:spcPct val="50000"/>
              </a:spcBef>
              <a:buNone/>
              <a:defRPr sz="2933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3897" y="2054069"/>
            <a:ext cx="10629664" cy="3038449"/>
          </a:xfrm>
          <a:prstGeom prst="rect">
            <a:avLst/>
          </a:prstGeom>
        </p:spPr>
        <p:txBody>
          <a:bodyPr>
            <a:noAutofit/>
          </a:bodyPr>
          <a:lstStyle>
            <a:lvl1pPr marL="244794" indent="-533277" algn="l">
              <a:lnSpc>
                <a:spcPct val="90000"/>
              </a:lnSpc>
              <a:defRPr sz="5333" b="0" i="1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62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666751" y="5222857"/>
            <a:ext cx="10852149" cy="684803"/>
          </a:xfrm>
          <a:prstGeom prst="rect">
            <a:avLst/>
          </a:prstGeom>
          <a:noFill/>
        </p:spPr>
        <p:txBody>
          <a:bodyPr wrap="squar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3867"/>
              </a:lnSpc>
              <a:spcBef>
                <a:spcPts val="0"/>
              </a:spcBef>
              <a:buNone/>
              <a:defRPr sz="32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393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2"/>
            <a:ext cx="12401551" cy="3790949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98380" y="4072691"/>
            <a:ext cx="11152315" cy="716158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4267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72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6464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2631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bleed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24267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latin typeface="+mj-lt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ltGray">
          <a:xfrm>
            <a:off x="636906" y="6322205"/>
            <a:ext cx="4622389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Public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683" y="320842"/>
            <a:ext cx="11307184" cy="5688861"/>
          </a:xfrm>
          <a:prstGeom prst="rect">
            <a:avLst/>
          </a:prstGeom>
          <a:solidFill>
            <a:schemeClr val="bg2"/>
          </a:solidFill>
        </p:spPr>
        <p:txBody>
          <a:bodyPr vert="horz" lIns="91424" tIns="45712" rIns="91424" bIns="45712"/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94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1602317"/>
            <a:ext cx="11036459" cy="4519083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92" indent="-228594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609585" indent="-220128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914377" indent="-146047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1214683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1443231" indent="-22431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874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1199" y="1607864"/>
            <a:ext cx="5181600" cy="4110792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37620" indent="-152396">
              <a:buClr>
                <a:schemeClr val="tx1"/>
              </a:buClr>
              <a:buSzPct val="6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690016" indent="-152396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842412" indent="-152396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41155" y="1607864"/>
            <a:ext cx="5181600" cy="4110792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37620" indent="-152396">
              <a:buClr>
                <a:schemeClr val="tx1"/>
              </a:buClr>
              <a:buSzPct val="6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690016" indent="-152396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842412" indent="-152396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835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4417" y="5221411"/>
            <a:ext cx="10389144" cy="465808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804747">
              <a:lnSpc>
                <a:spcPct val="100000"/>
              </a:lnSpc>
              <a:spcBef>
                <a:spcPct val="50000"/>
              </a:spcBef>
              <a:buNone/>
              <a:defRPr sz="2933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3897" y="2054069"/>
            <a:ext cx="10629664" cy="3038449"/>
          </a:xfrm>
          <a:prstGeom prst="rect">
            <a:avLst/>
          </a:prstGeom>
        </p:spPr>
        <p:txBody>
          <a:bodyPr>
            <a:noAutofit/>
          </a:bodyPr>
          <a:lstStyle>
            <a:lvl1pPr marL="244794" indent="-533277" algn="l">
              <a:lnSpc>
                <a:spcPct val="90000"/>
              </a:lnSpc>
              <a:defRPr sz="5333" b="0" i="1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14081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ullet_with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1199" y="1607864"/>
            <a:ext cx="5181600" cy="4110792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37620" indent="-152396">
              <a:buClr>
                <a:schemeClr val="tx1"/>
              </a:buClr>
              <a:buSzPct val="6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690016" indent="-152396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842412" indent="-152396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341155" y="1607864"/>
            <a:ext cx="5181600" cy="4110792"/>
          </a:xfrm>
          <a:prstGeom prst="rect">
            <a:avLst/>
          </a:prstGeom>
          <a:solidFill>
            <a:schemeClr val="tx1"/>
          </a:solidFill>
        </p:spPr>
        <p:txBody>
          <a:bodyPr lIns="0" tIns="45710" rIns="0" bIns="45710">
            <a:noAutofit/>
          </a:bodyPr>
          <a:lstStyle>
            <a:lvl1pPr marL="76199" indent="0">
              <a:lnSpc>
                <a:spcPct val="95000"/>
              </a:lnSpc>
              <a:spcBef>
                <a:spcPts val="0"/>
              </a:spcBef>
              <a:buClr>
                <a:schemeClr val="tx1"/>
              </a:buClr>
              <a:buSzPct val="60000"/>
              <a:buFont typeface="Arial"/>
              <a:buNone/>
              <a:defRPr sz="1600" b="0" i="0" baseline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32828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None/>
              <a:defRPr sz="1600" b="0" i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385224" indent="0">
              <a:buClr>
                <a:schemeClr val="tx1"/>
              </a:buClr>
              <a:buSzPct val="60000"/>
              <a:buFont typeface="Arial"/>
              <a:buNone/>
              <a:defRPr sz="1600" b="0" i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537620" indent="0">
              <a:buClr>
                <a:schemeClr val="tx1"/>
              </a:buClr>
              <a:buSzPct val="60000"/>
              <a:buFont typeface="Arial"/>
              <a:buNone/>
              <a:defRPr sz="1600" b="0" i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690016" indent="0">
              <a:buClr>
                <a:schemeClr val="tx1"/>
              </a:buClr>
              <a:buSzPct val="60000"/>
              <a:buFont typeface="Arial"/>
              <a:buNone/>
              <a:defRPr sz="1600" b="0" i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547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235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55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711200" y="1797051"/>
            <a:ext cx="10820400" cy="3544971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667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0" y="5530961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47">
              <a:lnSpc>
                <a:spcPct val="100000"/>
              </a:lnSpc>
              <a:spcBef>
                <a:spcPct val="50000"/>
              </a:spcBef>
              <a:buNone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75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711200" y="1602318"/>
            <a:ext cx="10820400" cy="3744383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0" y="5530961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47">
              <a:lnSpc>
                <a:spcPct val="100000"/>
              </a:lnSpc>
              <a:spcBef>
                <a:spcPct val="50000"/>
              </a:spcBef>
              <a:buNone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216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2220243"/>
            <a:ext cx="4882699" cy="3901157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60000"/>
              <a:buFont typeface="Arial"/>
              <a:buChar char="•"/>
              <a:defRPr sz="2667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60000"/>
              <a:buFont typeface="Arial"/>
              <a:buChar char="•"/>
              <a:defRPr sz="2400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37620" indent="-152396">
              <a:buClr>
                <a:schemeClr val="tx2"/>
              </a:buClr>
              <a:buSzPct val="60000"/>
              <a:buFont typeface="Arial"/>
              <a:buChar char="•"/>
              <a:defRPr sz="2133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690016" indent="-152396">
              <a:buClr>
                <a:schemeClr val="tx2"/>
              </a:buClr>
              <a:buSzPct val="60000"/>
              <a:buFont typeface="Arial"/>
              <a:buChar char="•"/>
              <a:defRPr sz="1867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842412" indent="-152396">
              <a:buClr>
                <a:schemeClr val="tx2"/>
              </a:buClr>
              <a:buSzPct val="60000"/>
              <a:buFont typeface="Arial"/>
              <a:buChar char="•"/>
              <a:defRPr sz="1600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455085"/>
            <a:ext cx="4915412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4267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757856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51988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88">
          <p15:clr>
            <a:srgbClr val="FBAE40"/>
          </p15:clr>
        </p15:guide>
        <p15:guide id="3" pos="2598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58801" y="2209800"/>
            <a:ext cx="5103284" cy="2438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796618" y="709083"/>
            <a:ext cx="4734983" cy="5412316"/>
          </a:xfrm>
          <a:prstGeom prst="rect">
            <a:avLst/>
          </a:prstGeom>
        </p:spPr>
        <p:txBody>
          <a:bodyPr lIns="0" rIns="0" anchor="ctr" anchorCtr="0"/>
          <a:lstStyle>
            <a:lvl1pPr marL="226478" indent="-226478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>
                <a:tab pos="304792" algn="l"/>
              </a:tabLst>
              <a:defRPr sz="3200"/>
            </a:lvl1pPr>
            <a:lvl2pPr marL="461422" indent="-228594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3200"/>
            </a:lvl2pPr>
            <a:lvl3pPr marL="609585" indent="-156629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667"/>
            </a:lvl3pPr>
            <a:lvl4pPr marL="766214" indent="-156629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2400"/>
            </a:lvl4pPr>
            <a:lvl5pPr marL="992693" indent="-150280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ltGray">
          <a:xfrm>
            <a:off x="636906" y="6322205"/>
            <a:ext cx="4622389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46081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680720"/>
            <a:ext cx="5078396" cy="873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796618" y="680720"/>
            <a:ext cx="4734983" cy="5440680"/>
          </a:xfrm>
          <a:prstGeom prst="rect">
            <a:avLst/>
          </a:prstGeom>
        </p:spPr>
        <p:txBody>
          <a:bodyPr lIns="0" rIns="0"/>
          <a:lstStyle>
            <a:lvl1pPr marL="152396" indent="-152396">
              <a:lnSpc>
                <a:spcPct val="100000"/>
              </a:lnSpc>
              <a:buClr>
                <a:schemeClr val="tx1"/>
              </a:buClr>
              <a:buSzPct val="60000"/>
              <a:defRPr sz="2667"/>
            </a:lvl1pPr>
            <a:lvl2pPr marL="304792" indent="-152396">
              <a:lnSpc>
                <a:spcPct val="100000"/>
              </a:lnSpc>
              <a:buClr>
                <a:schemeClr val="tx1"/>
              </a:buClr>
              <a:buSzPct val="60000"/>
              <a:defRPr sz="2667"/>
            </a:lvl2pPr>
            <a:lvl3pPr marL="457189" indent="-152396">
              <a:lnSpc>
                <a:spcPct val="100000"/>
              </a:lnSpc>
              <a:buClr>
                <a:schemeClr val="tx1"/>
              </a:buClr>
              <a:buSzPct val="60000"/>
              <a:defRPr sz="2400"/>
            </a:lvl3pPr>
            <a:lvl4pPr marL="609585" indent="-165096">
              <a:lnSpc>
                <a:spcPct val="100000"/>
              </a:lnSpc>
              <a:buClr>
                <a:schemeClr val="tx1"/>
              </a:buClr>
              <a:buSzPct val="60000"/>
              <a:defRPr sz="2133"/>
            </a:lvl4pPr>
            <a:lvl5pPr marL="766214" indent="-156629">
              <a:lnSpc>
                <a:spcPct val="100000"/>
              </a:lnSpc>
              <a:buClr>
                <a:schemeClr val="tx1"/>
              </a:buClr>
              <a:buSzPct val="60000"/>
              <a:defRPr sz="21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583689" y="2213123"/>
            <a:ext cx="5078396" cy="3908277"/>
          </a:xfrm>
          <a:prstGeom prst="rect">
            <a:avLst/>
          </a:prstGeom>
        </p:spPr>
        <p:txBody>
          <a:bodyPr/>
          <a:lstStyle>
            <a:lvl1pPr marL="152396" indent="-152396">
              <a:buClr>
                <a:schemeClr val="tx2"/>
              </a:buClr>
              <a:buSzPct val="60000"/>
              <a:defRPr lang="en-US" sz="2667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ＭＳ Ｐゴシック" charset="0"/>
                <a:cs typeface="CiscoSans"/>
              </a:defRPr>
            </a:lvl1pPr>
            <a:lvl2pPr marL="304792" indent="-152396">
              <a:buClr>
                <a:schemeClr val="tx2"/>
              </a:buClr>
              <a:buSzPct val="60000"/>
              <a:defRPr sz="2667">
                <a:solidFill>
                  <a:schemeClr val="bg1">
                    <a:lumMod val="75000"/>
                  </a:schemeClr>
                </a:solidFill>
              </a:defRPr>
            </a:lvl2pPr>
            <a:lvl3pPr marL="457189" indent="-152396">
              <a:buClr>
                <a:schemeClr val="tx2"/>
              </a:buClr>
              <a:buSzPct val="60000"/>
              <a:defRPr sz="2400">
                <a:solidFill>
                  <a:schemeClr val="bg1">
                    <a:lumMod val="75000"/>
                  </a:schemeClr>
                </a:solidFill>
              </a:defRPr>
            </a:lvl3pPr>
            <a:lvl4pPr marL="609585" indent="-165096">
              <a:buClr>
                <a:schemeClr val="tx2"/>
              </a:buClr>
              <a:buSzPct val="60000"/>
              <a:defRPr sz="2133">
                <a:solidFill>
                  <a:schemeClr val="bg1">
                    <a:lumMod val="75000"/>
                  </a:schemeClr>
                </a:solidFill>
              </a:defRPr>
            </a:lvl4pPr>
            <a:lvl5pPr marL="766214" indent="-156629">
              <a:buClr>
                <a:schemeClr val="tx2"/>
              </a:buClr>
              <a:buSzPct val="60000"/>
              <a:defRPr sz="2133"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47895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93825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Half_Page_Picture_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4" y="709084"/>
            <a:ext cx="4745567" cy="448646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786034" y="5416468"/>
            <a:ext cx="4745567" cy="70019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636906" y="6322205"/>
            <a:ext cx="3817557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8063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Half_Pag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solidFill>
                <a:schemeClr val="tx2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4" y="709084"/>
            <a:ext cx="4745567" cy="541231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351456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58918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4417" y="5221411"/>
            <a:ext cx="10389144" cy="465808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804747">
              <a:lnSpc>
                <a:spcPct val="100000"/>
              </a:lnSpc>
              <a:spcBef>
                <a:spcPct val="50000"/>
              </a:spcBef>
              <a:buNone/>
              <a:defRPr sz="2933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3897" y="2054069"/>
            <a:ext cx="10629664" cy="3038449"/>
          </a:xfrm>
          <a:prstGeom prst="rect">
            <a:avLst/>
          </a:prstGeom>
        </p:spPr>
        <p:txBody>
          <a:bodyPr>
            <a:noAutofit/>
          </a:bodyPr>
          <a:lstStyle>
            <a:lvl1pPr marL="244794" indent="-533277" algn="l">
              <a:lnSpc>
                <a:spcPct val="90000"/>
              </a:lnSpc>
              <a:defRPr sz="5333" b="0" i="1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07654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solidFill>
                <a:schemeClr val="bg1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3929119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8717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Half_Page_Pictur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106790" y="0"/>
            <a:ext cx="6085209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399267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43161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6786034" y="670984"/>
            <a:ext cx="4745567" cy="545041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239895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90992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Half_Pag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6786034" y="670984"/>
            <a:ext cx="4745567" cy="545041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54270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84108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2EF1F8-9F65-FA43-AA99-2958E76B04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0061" y="2662659"/>
            <a:ext cx="7591878" cy="153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5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05BBA-FA17-6643-891E-81A8C47CD7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4E571-E0B8-DA40-8C64-A8B2FE72DA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FAA33-5C35-5D4B-A8FC-AFCF1F5D7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0AFE6-20F4-B04E-9518-8B300D8920D7}" type="datetimeFigureOut">
              <a:rPr lang="en-US" smtClean="0"/>
              <a:t>4/2/20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551A2-81C1-A547-9BFB-4AD3E0BE8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0E61F-5B73-3F4B-B0DA-10D3710E4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E000-B319-BA46-B98F-4F83D5440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8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212945" y="6513319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1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814305"/>
            <a:r>
              <a:rPr lang="en-US">
                <a:ea typeface="ＭＳ Ｐゴシック" charset="0"/>
              </a:rPr>
              <a:t>DEVNET-3616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75488" y="291929"/>
            <a:ext cx="11350752" cy="1020576"/>
          </a:xfrm>
        </p:spPr>
        <p:txBody>
          <a:bodyPr/>
          <a:lstStyle>
            <a:lvl1pPr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4"/>
          <p:cNvSpPr>
            <a:spLocks noGrp="1"/>
          </p:cNvSpPr>
          <p:nvPr>
            <p:ph sz="quarter" idx="11"/>
          </p:nvPr>
        </p:nvSpPr>
        <p:spPr>
          <a:xfrm>
            <a:off x="475488" y="1437216"/>
            <a:ext cx="5425440" cy="434397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2"/>
          </p:nvPr>
        </p:nvSpPr>
        <p:spPr>
          <a:xfrm>
            <a:off x="6400800" y="1437218"/>
            <a:ext cx="5425440" cy="433794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4675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212945" y="6513319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1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814305"/>
            <a:r>
              <a:rPr lang="en-US">
                <a:ea typeface="ＭＳ Ｐゴシック" charset="0"/>
              </a:rPr>
              <a:t>DEVNET-3616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31520" y="4749800"/>
            <a:ext cx="7401947" cy="812800"/>
          </a:xfrm>
        </p:spPr>
        <p:txBody>
          <a:bodyPr/>
          <a:lstStyle>
            <a:lvl1pPr marL="2380" indent="0" algn="l">
              <a:spcBef>
                <a:spcPts val="0"/>
              </a:spcBef>
              <a:buNone/>
              <a:defRPr lang="en-US" sz="1867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 dirty="0"/>
              <a:t>Click to edit Source Name</a:t>
            </a:r>
          </a:p>
          <a:p>
            <a:pPr lvl="0"/>
            <a:r>
              <a:rPr lang="en-US" dirty="0"/>
              <a:t>Company Name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75489" y="2133600"/>
            <a:ext cx="10394647" cy="2311400"/>
          </a:xfrm>
        </p:spPr>
        <p:txBody>
          <a:bodyPr/>
          <a:lstStyle>
            <a:lvl1pPr marL="230712" indent="-230712">
              <a:lnSpc>
                <a:spcPts val="4907"/>
              </a:lnSpc>
              <a:spcBef>
                <a:spcPts val="0"/>
              </a:spcBef>
              <a:buClr>
                <a:schemeClr val="accent1"/>
              </a:buClr>
              <a:buSzPct val="105000"/>
              <a:buFont typeface="Arial" panose="020B0604020202020204" pitchFamily="34" charset="0"/>
              <a:buNone/>
              <a:tabLst>
                <a:tab pos="230712" algn="l"/>
              </a:tabLst>
              <a:defRPr lang="en-US" sz="3733" b="0" i="1" kern="1200" dirty="0" smtClean="0">
                <a:solidFill>
                  <a:schemeClr val="accent6"/>
                </a:solidFill>
                <a:latin typeface="+mj-lt"/>
                <a:ea typeface="+mj-ea"/>
                <a:cs typeface="+mj-cs"/>
                <a:sym typeface="Arial" pitchFamily="34" charset="0"/>
              </a:defRPr>
            </a:lvl1pPr>
          </a:lstStyle>
          <a:p>
            <a:pPr lvl="0"/>
            <a:r>
              <a:rPr lang="en-US" dirty="0"/>
              <a:t>“	Quote goes here.”</a:t>
            </a:r>
          </a:p>
        </p:txBody>
      </p:sp>
    </p:spTree>
    <p:extLst>
      <p:ext uri="{BB962C8B-B14F-4D97-AF65-F5344CB8AC3E}">
        <p14:creationId xmlns:p14="http://schemas.microsoft.com/office/powerpoint/2010/main" val="292216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212945" y="6513319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1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814305"/>
            <a:r>
              <a:rPr lang="en-US">
                <a:ea typeface="ＭＳ Ｐゴシック" charset="0"/>
              </a:rPr>
              <a:t>DEVNET-1616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31520" y="4749800"/>
            <a:ext cx="7401947" cy="812800"/>
          </a:xfrm>
        </p:spPr>
        <p:txBody>
          <a:bodyPr/>
          <a:lstStyle>
            <a:lvl1pPr marL="2380" indent="0" algn="l">
              <a:spcBef>
                <a:spcPts val="0"/>
              </a:spcBef>
              <a:buNone/>
              <a:defRPr lang="en-US" sz="1867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 dirty="0"/>
              <a:t>Click to edit Source Name</a:t>
            </a:r>
          </a:p>
          <a:p>
            <a:pPr lvl="0"/>
            <a:r>
              <a:rPr lang="en-US" dirty="0"/>
              <a:t>Company Name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75489" y="2133600"/>
            <a:ext cx="10394647" cy="2311400"/>
          </a:xfrm>
        </p:spPr>
        <p:txBody>
          <a:bodyPr/>
          <a:lstStyle>
            <a:lvl1pPr marL="230712" indent="-230712">
              <a:lnSpc>
                <a:spcPts val="4907"/>
              </a:lnSpc>
              <a:spcBef>
                <a:spcPts val="0"/>
              </a:spcBef>
              <a:buClr>
                <a:schemeClr val="accent1"/>
              </a:buClr>
              <a:buSzPct val="105000"/>
              <a:buFont typeface="Arial" panose="020B0604020202020204" pitchFamily="34" charset="0"/>
              <a:buNone/>
              <a:tabLst>
                <a:tab pos="230712" algn="l"/>
              </a:tabLst>
              <a:defRPr lang="en-US" sz="3733" b="0" i="1" kern="1200" dirty="0" smtClean="0">
                <a:solidFill>
                  <a:schemeClr val="accent6"/>
                </a:solidFill>
                <a:latin typeface="+mj-lt"/>
                <a:ea typeface="+mj-ea"/>
                <a:cs typeface="+mj-cs"/>
                <a:sym typeface="Arial" pitchFamily="34" charset="0"/>
              </a:defRPr>
            </a:lvl1pPr>
          </a:lstStyle>
          <a:p>
            <a:pPr lvl="0"/>
            <a:r>
              <a:rPr lang="en-US" dirty="0"/>
              <a:t>“	Quote goes here.”</a:t>
            </a:r>
          </a:p>
        </p:txBody>
      </p:sp>
    </p:spTree>
    <p:extLst>
      <p:ext uri="{BB962C8B-B14F-4D97-AF65-F5344CB8AC3E}">
        <p14:creationId xmlns:p14="http://schemas.microsoft.com/office/powerpoint/2010/main" val="140808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[White 2]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09600" y="1102664"/>
            <a:ext cx="10972800" cy="452596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09570" indent="0"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219140" indent="0"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828709" indent="0"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438278" indent="0"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0" y="6749143"/>
            <a:ext cx="3274160" cy="12337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18199" y="6749143"/>
            <a:ext cx="3078413" cy="12337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749143"/>
            <a:ext cx="3078413" cy="12337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157505" y="6749143"/>
            <a:ext cx="3034497" cy="12337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868" y="6152708"/>
            <a:ext cx="774520" cy="42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666751" y="5233661"/>
            <a:ext cx="10852149" cy="663195"/>
          </a:xfrm>
          <a:prstGeom prst="rect">
            <a:avLst/>
          </a:prstGeom>
          <a:noFill/>
        </p:spPr>
        <p:txBody>
          <a:bodyPr wrap="squar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3867"/>
              </a:lnSpc>
              <a:spcBef>
                <a:spcPts val="0"/>
              </a:spcBef>
              <a:buNone/>
              <a:defRPr sz="32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90981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AD8197-A2C2-41C3-A1D1-B2A1015D96A6}"/>
              </a:ext>
            </a:extLst>
          </p:cNvPr>
          <p:cNvSpPr/>
          <p:nvPr/>
        </p:nvSpPr>
        <p:spPr bwMode="auto">
          <a:xfrm>
            <a:off x="-12193" y="6235701"/>
            <a:ext cx="12204193" cy="6223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121920" tIns="60960" rIns="121920" bIns="60960" rtlCol="0" anchor="ctr"/>
          <a:lstStyle/>
          <a:p>
            <a:pPr marL="0" marR="0" lvl="0" indent="0" algn="ctr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1200" cap="none" spc="0" normalizeH="0" baseline="0" noProof="0" dirty="0" err="1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CiscoSansTT Light" panose="020B0503020201020303" pitchFamily="34" charset="0"/>
              <a:ea typeface="Arial" pitchFamily="-107" charset="0"/>
              <a:cs typeface="CiscoSansTT Light" panose="020B0503020201020303" pitchFamily="34" charset="0"/>
              <a:sym typeface="Arial" pitchFamily="-107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93600" y="256032"/>
            <a:ext cx="11009376" cy="97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5AD3B2-2145-0947-A1BF-029ADE792650}"/>
              </a:ext>
            </a:extLst>
          </p:cNvPr>
          <p:cNvSpPr>
            <a:spLocks noChangeArrowheads="1"/>
          </p:cNvSpPr>
          <p:nvPr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0E2B0868-332B-E647-A956-91F1889AF7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bg2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Freeform 1">
            <a:extLst>
              <a:ext uri="{FF2B5EF4-FFF2-40B4-BE49-F238E27FC236}">
                <a16:creationId xmlns:a16="http://schemas.microsoft.com/office/drawing/2014/main" id="{CB725B52-2CF9-40A7-AB9E-0634E5D71C3A}"/>
              </a:ext>
            </a:extLst>
          </p:cNvPr>
          <p:cNvSpPr>
            <a:spLocks noChangeAspect="1" noChangeArrowheads="1"/>
          </p:cNvSpPr>
          <p:nvPr/>
        </p:nvSpPr>
        <p:spPr bwMode="black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 dirty="0">
              <a:latin typeface="CiscoSansTT Light" panose="020B05030202010203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9E04D8-EF0C-A74A-B20F-9790D97251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defTabSz="814305"/>
            <a:r>
              <a:rPr lang="en-GB"/>
              <a:t>BRKSDN-2379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550594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3961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5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80" dirty="0"/>
              <a:t>© </a:t>
            </a:r>
            <a:r>
              <a:rPr spc="40" dirty="0"/>
              <a:t>2017  </a:t>
            </a:r>
            <a:r>
              <a:rPr spc="10" dirty="0"/>
              <a:t>Cisco </a:t>
            </a:r>
            <a:r>
              <a:rPr spc="15" dirty="0"/>
              <a:t>and/or  </a:t>
            </a:r>
            <a:r>
              <a:rPr spc="5" dirty="0"/>
              <a:t>its affiliates.  </a:t>
            </a:r>
            <a:r>
              <a:rPr dirty="0"/>
              <a:t>All </a:t>
            </a:r>
            <a:r>
              <a:rPr spc="5" dirty="0"/>
              <a:t>rights  </a:t>
            </a:r>
            <a:r>
              <a:rPr spc="10" dirty="0"/>
              <a:t>reserved.    Cisco</a:t>
            </a:r>
            <a:r>
              <a:rPr spc="100" dirty="0"/>
              <a:t> </a:t>
            </a:r>
            <a:r>
              <a:rPr spc="5" dirty="0"/>
              <a:t>Confidential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667932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80" dirty="0"/>
              <a:t>© </a:t>
            </a:r>
            <a:r>
              <a:rPr spc="40" dirty="0"/>
              <a:t>2017  </a:t>
            </a:r>
            <a:r>
              <a:rPr spc="10" dirty="0"/>
              <a:t>Cisco </a:t>
            </a:r>
            <a:r>
              <a:rPr spc="15" dirty="0"/>
              <a:t>and/or  </a:t>
            </a:r>
            <a:r>
              <a:rPr spc="5" dirty="0"/>
              <a:t>its affiliates.  </a:t>
            </a:r>
            <a:r>
              <a:rPr dirty="0"/>
              <a:t>All </a:t>
            </a:r>
            <a:r>
              <a:rPr spc="5" dirty="0"/>
              <a:t>rights  </a:t>
            </a:r>
            <a:r>
              <a:rPr spc="10" dirty="0"/>
              <a:t>reserved.    Cisco</a:t>
            </a:r>
            <a:r>
              <a:rPr spc="100" dirty="0"/>
              <a:t> </a:t>
            </a:r>
            <a:r>
              <a:rPr spc="5" dirty="0"/>
              <a:t>Confidential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257285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5" y="5142315"/>
            <a:ext cx="11061895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2400" b="0" i="0">
                <a:solidFill>
                  <a:schemeClr val="bg1">
                    <a:lumMod val="75000"/>
                  </a:schemeClr>
                </a:solidFill>
                <a:latin typeface="+mn-lt"/>
                <a:cs typeface="CiscoSansTT ExtraLight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5" y="5430226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400" b="0" i="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5" y="5798350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400" b="0" i="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058205"/>
            <a:ext cx="11070167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="0" i="0" baseline="0">
                <a:solidFill>
                  <a:schemeClr val="bg1">
                    <a:lumMod val="75000"/>
                  </a:schemeClr>
                </a:solidFill>
                <a:latin typeface="+mj-lt"/>
                <a:cs typeface="CiscoSansTT ExtraLigh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296223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333" b="0" i="0" spc="0" baseline="0">
                <a:solidFill>
                  <a:schemeClr val="bg1">
                    <a:lumMod val="75000"/>
                  </a:schemeClr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6" name="Freeform 6"/>
          <p:cNvSpPr>
            <a:spLocks noChangeAspect="1" noEditPoints="1"/>
          </p:cNvSpPr>
          <p:nvPr/>
        </p:nvSpPr>
        <p:spPr bwMode="auto">
          <a:xfrm>
            <a:off x="625995" y="521745"/>
            <a:ext cx="1060704" cy="563500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924140"/>
      </p:ext>
    </p:extLst>
  </p:cSld>
  <p:clrMapOvr>
    <a:masterClrMapping/>
  </p:clrMapOvr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bg1">
                    <a:lumMod val="75000"/>
                  </a:schemeClr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210929"/>
      </p:ext>
    </p:extLst>
  </p:cSld>
  <p:clrMapOvr>
    <a:masterClrMapping/>
  </p:clrMapOvr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4417" y="5221411"/>
            <a:ext cx="10389144" cy="465808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804747">
              <a:lnSpc>
                <a:spcPct val="100000"/>
              </a:lnSpc>
              <a:spcBef>
                <a:spcPct val="50000"/>
              </a:spcBef>
              <a:buNone/>
              <a:defRPr sz="2933" b="0" i="0">
                <a:solidFill>
                  <a:schemeClr val="bg1">
                    <a:lumMod val="75000"/>
                  </a:schemeClr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3897" y="2054069"/>
            <a:ext cx="10629664" cy="3038449"/>
          </a:xfrm>
          <a:prstGeom prst="rect">
            <a:avLst/>
          </a:prstGeom>
        </p:spPr>
        <p:txBody>
          <a:bodyPr>
            <a:noAutofit/>
          </a:bodyPr>
          <a:lstStyle>
            <a:lvl1pPr marL="244794" indent="-533277" algn="l">
              <a:lnSpc>
                <a:spcPct val="90000"/>
              </a:lnSpc>
              <a:defRPr sz="5333" b="0" i="1" spc="0" baseline="0">
                <a:solidFill>
                  <a:schemeClr val="bg1">
                    <a:lumMod val="75000"/>
                  </a:schemeClr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2264"/>
      </p:ext>
    </p:extLst>
  </p:cSld>
  <p:clrMapOvr>
    <a:masterClrMapping/>
  </p:clrMapOvr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6464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6475221"/>
      </p:ext>
    </p:extLst>
  </p:cSld>
  <p:clrMapOvr>
    <a:masterClrMapping/>
  </p:clrMapOvr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bleed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24267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latin typeface="+mj-lt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ltGray">
          <a:xfrm>
            <a:off x="636906" y="6322205"/>
            <a:ext cx="4622389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683" y="320842"/>
            <a:ext cx="11307184" cy="5688861"/>
          </a:xfrm>
          <a:prstGeom prst="rect">
            <a:avLst/>
          </a:prstGeom>
          <a:solidFill>
            <a:schemeClr val="bg2"/>
          </a:solidFill>
        </p:spPr>
        <p:txBody>
          <a:bodyPr vert="horz" lIns="91424" tIns="45712" rIns="91424" bIns="45712"/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36806388"/>
      </p:ext>
    </p:extLst>
  </p:cSld>
  <p:clrMapOvr>
    <a:masterClrMapping/>
  </p:clrMapOvr>
  <p:hf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1602317"/>
            <a:ext cx="11036459" cy="4519083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92" indent="-228594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609585" indent="-220128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914377" indent="-146047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1214683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1443231" indent="-22431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468646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2"/>
            <a:ext cx="12401551" cy="3790949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98380" y="4072691"/>
            <a:ext cx="11152315" cy="716158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4267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013816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1199" y="1607864"/>
            <a:ext cx="5181600" cy="4110792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37620" indent="-152396">
              <a:buClr>
                <a:schemeClr val="tx1"/>
              </a:buClr>
              <a:buSzPct val="6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690016" indent="-152396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842412" indent="-152396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41155" y="1607864"/>
            <a:ext cx="5181600" cy="4110792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37620" indent="-152396">
              <a:buClr>
                <a:schemeClr val="tx1"/>
              </a:buClr>
              <a:buSzPct val="6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690016" indent="-152396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842412" indent="-152396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7668065"/>
      </p:ext>
    </p:extLst>
  </p:cSld>
  <p:clrMapOvr>
    <a:masterClrMapping/>
  </p:clrMapOvr>
  <p:hf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5918267"/>
      </p:ext>
    </p:extLst>
  </p:cSld>
  <p:clrMapOvr>
    <a:masterClrMapping/>
  </p:clrMapOvr>
  <p:transition spd="med"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9529389"/>
      </p:ext>
    </p:extLst>
  </p:cSld>
  <p:clrMapOvr>
    <a:masterClrMapping/>
  </p:clrMapOvr>
  <p:hf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6"/>
          <p:cNvSpPr>
            <a:spLocks noChangeAspect="1" noEditPoints="1"/>
          </p:cNvSpPr>
          <p:nvPr/>
        </p:nvSpPr>
        <p:spPr bwMode="auto">
          <a:xfrm>
            <a:off x="5017326" y="2838769"/>
            <a:ext cx="2157349" cy="114609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498130"/>
      </p:ext>
    </p:extLst>
  </p:cSld>
  <p:clrMapOvr>
    <a:masterClrMapping/>
  </p:clrMapOvr>
  <p:hf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ullet 4 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91995" y="260908"/>
            <a:ext cx="11021484" cy="579965"/>
          </a:xfrm>
        </p:spPr>
        <p:txBody>
          <a:bodyPr/>
          <a:lstStyle>
            <a:lvl1pPr>
              <a:defRPr lang="en-US" sz="3733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92749" y="840874"/>
            <a:ext cx="11020332" cy="5462129"/>
          </a:xfrm>
          <a:prstGeom prst="rect">
            <a:avLst/>
          </a:prstGeom>
        </p:spPr>
        <p:txBody>
          <a:bodyPr/>
          <a:lstStyle>
            <a:lvl1pPr>
              <a:spcBef>
                <a:spcPts val="1433"/>
              </a:spcBef>
              <a:buClr>
                <a:schemeClr val="tx1"/>
              </a:buClr>
              <a:buSzPct val="80000"/>
              <a:defRPr sz="2667">
                <a:latin typeface="CiscoSansTT Light" panose="020B0503020201020303" pitchFamily="34" charset="0"/>
              </a:defRPr>
            </a:lvl1pPr>
            <a:lvl2pPr marL="455073" indent="-228594">
              <a:spcBef>
                <a:spcPts val="800"/>
              </a:spcBef>
              <a:buClr>
                <a:schemeClr val="tx1"/>
              </a:buClr>
              <a:buSzPct val="80000"/>
              <a:defRPr sz="2400">
                <a:latin typeface="CiscoSansTT Light" panose="020B0503020201020303" pitchFamily="34" charset="0"/>
              </a:defRPr>
            </a:lvl2pPr>
            <a:lvl3pPr marL="681550" indent="-226478">
              <a:spcBef>
                <a:spcPts val="800"/>
              </a:spcBef>
              <a:buClr>
                <a:schemeClr val="tx1"/>
              </a:buClr>
              <a:buSzPct val="80000"/>
              <a:defRPr sz="2133">
                <a:latin typeface="CiscoSansTT Light" panose="020B0503020201020303" pitchFamily="34" charset="0"/>
              </a:defRPr>
            </a:lvl3pPr>
            <a:lvl4pPr>
              <a:buClr>
                <a:schemeClr val="tx1"/>
              </a:buClr>
              <a:defRPr sz="2133"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10A9CF-C747-2B40-A1E3-3B19743F3386}"/>
              </a:ext>
            </a:extLst>
          </p:cNvPr>
          <p:cNvSpPr txBox="1"/>
          <p:nvPr/>
        </p:nvSpPr>
        <p:spPr>
          <a:xfrm>
            <a:off x="5783255" y="6577313"/>
            <a:ext cx="625491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#CLUS</a:t>
            </a:r>
          </a:p>
        </p:txBody>
      </p:sp>
      <p:sp>
        <p:nvSpPr>
          <p:cNvPr id="2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0" name="Freeform 1">
            <a:extLst>
              <a:ext uri="{FF2B5EF4-FFF2-40B4-BE49-F238E27FC236}">
                <a16:creationId xmlns:a16="http://schemas.microsoft.com/office/drawing/2014/main" id="{55C743F1-7825-490A-9D55-CF909A54AD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1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defTabSz="814305"/>
            <a:r>
              <a:rPr lang="en-US"/>
              <a:t>TECRST-2191</a:t>
            </a:r>
          </a:p>
        </p:txBody>
      </p:sp>
    </p:spTree>
    <p:extLst>
      <p:ext uri="{BB962C8B-B14F-4D97-AF65-F5344CB8AC3E}">
        <p14:creationId xmlns:p14="http://schemas.microsoft.com/office/powerpoint/2010/main" val="5497383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lain 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5" y="5158358"/>
            <a:ext cx="11061895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2133" b="0" i="0">
                <a:solidFill>
                  <a:schemeClr val="bg1"/>
                </a:solidFill>
                <a:latin typeface="+mn-lt"/>
                <a:cs typeface="CiscoSansTT Light" panose="020B0503020201020303" pitchFamily="34" charset="0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5" y="5606262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133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Light" panose="020B0503020201020303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281951"/>
            <a:ext cx="11070167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="0" i="0" baseline="0">
                <a:solidFill>
                  <a:schemeClr val="bg1"/>
                </a:solidFill>
                <a:latin typeface="+mn-lt"/>
                <a:cs typeface="CiscoSansTT Light" panose="020B0503020201020303" pitchFamily="34" charset="0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519969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333" b="0" i="0" spc="0" baseline="0">
                <a:solidFill>
                  <a:schemeClr val="bg1"/>
                </a:solidFill>
                <a:latin typeface="+mj-lt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6" name="Freeform 6"/>
          <p:cNvSpPr>
            <a:spLocks noChangeAspect="1" noEditPoints="1"/>
          </p:cNvSpPr>
          <p:nvPr/>
        </p:nvSpPr>
        <p:spPr bwMode="auto">
          <a:xfrm>
            <a:off x="625995" y="521745"/>
            <a:ext cx="1060704" cy="563500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4B7515-111C-DD4D-8DD3-B9A4EE6326D0}"/>
              </a:ext>
            </a:extLst>
          </p:cNvPr>
          <p:cNvSpPr txBox="1"/>
          <p:nvPr/>
        </p:nvSpPr>
        <p:spPr>
          <a:xfrm>
            <a:off x="10095567" y="6259549"/>
            <a:ext cx="2081563" cy="564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b="1" spc="200" baseline="0" dirty="0">
                <a:solidFill>
                  <a:schemeClr val="bg2"/>
                </a:solidFill>
                <a:latin typeface="+mn-lt"/>
              </a:rPr>
              <a:t>Global</a:t>
            </a:r>
          </a:p>
          <a:p>
            <a:r>
              <a:rPr lang="en-US" sz="1600" spc="200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Sales Training</a:t>
            </a:r>
          </a:p>
        </p:txBody>
      </p:sp>
    </p:spTree>
    <p:extLst>
      <p:ext uri="{BB962C8B-B14F-4D97-AF65-F5344CB8AC3E}">
        <p14:creationId xmlns:p14="http://schemas.microsoft.com/office/powerpoint/2010/main" val="118064871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666751" y="5233661"/>
            <a:ext cx="10852149" cy="663195"/>
          </a:xfrm>
          <a:prstGeom prst="rect">
            <a:avLst/>
          </a:prstGeom>
          <a:noFill/>
        </p:spPr>
        <p:txBody>
          <a:bodyPr wrap="squar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3867"/>
              </a:lnSpc>
              <a:spcBef>
                <a:spcPts val="0"/>
              </a:spcBef>
              <a:buNone/>
              <a:defRPr sz="320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DA77CE-84E6-094F-9416-536ED93877D4}"/>
              </a:ext>
            </a:extLst>
          </p:cNvPr>
          <p:cNvSpPr txBox="1"/>
          <p:nvPr/>
        </p:nvSpPr>
        <p:spPr>
          <a:xfrm>
            <a:off x="10095567" y="6259549"/>
            <a:ext cx="2081563" cy="564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b="1" spc="200" baseline="0" dirty="0">
                <a:solidFill>
                  <a:srgbClr val="0070C0"/>
                </a:solidFill>
                <a:latin typeface="+mn-lt"/>
              </a:rPr>
              <a:t>Global</a:t>
            </a:r>
          </a:p>
          <a:p>
            <a:r>
              <a:rPr lang="en-US" sz="1600" spc="200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Sales Training</a:t>
            </a:r>
          </a:p>
        </p:txBody>
      </p:sp>
    </p:spTree>
    <p:extLst>
      <p:ext uri="{BB962C8B-B14F-4D97-AF65-F5344CB8AC3E}">
        <p14:creationId xmlns:p14="http://schemas.microsoft.com/office/powerpoint/2010/main" val="309275777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2"/>
            <a:ext cx="12192000" cy="3790949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98380" y="4072691"/>
            <a:ext cx="11152315" cy="716158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4267" baseline="0">
                <a:solidFill>
                  <a:schemeClr val="tx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554946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6464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04CF76-6304-604A-8471-6A4D37DE7261}"/>
              </a:ext>
            </a:extLst>
          </p:cNvPr>
          <p:cNvSpPr txBox="1"/>
          <p:nvPr/>
        </p:nvSpPr>
        <p:spPr>
          <a:xfrm>
            <a:off x="10095567" y="6259549"/>
            <a:ext cx="2081563" cy="564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b="1" spc="200" baseline="0" dirty="0">
                <a:solidFill>
                  <a:srgbClr val="0070C0"/>
                </a:solidFill>
                <a:latin typeface="+mn-lt"/>
              </a:rPr>
              <a:t>Global</a:t>
            </a:r>
          </a:p>
          <a:p>
            <a:r>
              <a:rPr lang="en-US" sz="1600" spc="200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Sales Training</a:t>
            </a:r>
          </a:p>
        </p:txBody>
      </p:sp>
    </p:spTree>
    <p:extLst>
      <p:ext uri="{BB962C8B-B14F-4D97-AF65-F5344CB8AC3E}">
        <p14:creationId xmlns:p14="http://schemas.microsoft.com/office/powerpoint/2010/main" val="266475316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bleed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24267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latin typeface="+mj-lt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ltGray">
          <a:xfrm>
            <a:off x="636906" y="6322205"/>
            <a:ext cx="4622389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683" y="320842"/>
            <a:ext cx="11307184" cy="5688861"/>
          </a:xfrm>
          <a:prstGeom prst="rect">
            <a:avLst/>
          </a:prstGeom>
          <a:solidFill>
            <a:schemeClr val="bg2"/>
          </a:solidFill>
        </p:spPr>
        <p:txBody>
          <a:bodyPr vert="horz" lIns="91424" tIns="45712" rIns="91424" bIns="45712"/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0D31AE-34A2-434C-822F-4B1BAF8BE43A}"/>
              </a:ext>
            </a:extLst>
          </p:cNvPr>
          <p:cNvSpPr txBox="1"/>
          <p:nvPr/>
        </p:nvSpPr>
        <p:spPr>
          <a:xfrm>
            <a:off x="10095567" y="6259549"/>
            <a:ext cx="2081563" cy="564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b="1" spc="200" baseline="0" dirty="0">
                <a:solidFill>
                  <a:schemeClr val="bg2"/>
                </a:solidFill>
                <a:latin typeface="+mn-lt"/>
              </a:rPr>
              <a:t>Global</a:t>
            </a:r>
          </a:p>
          <a:p>
            <a:r>
              <a:rPr lang="en-US" sz="1600" spc="200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Sales Training</a:t>
            </a:r>
          </a:p>
        </p:txBody>
      </p:sp>
    </p:spTree>
    <p:extLst>
      <p:ext uri="{BB962C8B-B14F-4D97-AF65-F5344CB8AC3E}">
        <p14:creationId xmlns:p14="http://schemas.microsoft.com/office/powerpoint/2010/main" val="4111961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6464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5272067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NAP Prime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1164405"/>
            <a:ext cx="11036459" cy="495699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92" indent="-228594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609585" indent="-220128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-146047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214683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443231" indent="-22431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24384" y="36576"/>
            <a:ext cx="11127317" cy="865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911684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NAP Bullet_Heavy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1199" y="1260296"/>
            <a:ext cx="5181600" cy="4458360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537620" indent="-152396">
              <a:buClr>
                <a:schemeClr val="tx1"/>
              </a:buClr>
              <a:buSzPct val="6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690016" indent="-152396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4pPr>
            <a:lvl5pPr marL="842412" indent="-152396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41155" y="1260296"/>
            <a:ext cx="5181600" cy="4458360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537620" indent="-152396">
              <a:buClr>
                <a:schemeClr val="tx1"/>
              </a:buClr>
              <a:buSzPct val="6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690016" indent="-152396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4pPr>
            <a:lvl5pPr marL="842412" indent="-152396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24384" y="36576"/>
            <a:ext cx="11127317" cy="865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33">
                <a:solidFill>
                  <a:schemeClr val="tx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043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NAP Prime Storytelling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1199" y="1928037"/>
            <a:ext cx="5181600" cy="3790619"/>
          </a:xfrm>
          <a:prstGeom prst="rect">
            <a:avLst/>
          </a:prstGeom>
        </p:spPr>
        <p:txBody>
          <a:bodyPr lIns="0" tIns="45710" rIns="0" bIns="45710" anchor="ctr" anchorCtr="0">
            <a:noAutofit/>
          </a:bodyPr>
          <a:lstStyle>
            <a:lvl1pPr marL="232828" indent="-156629" algn="l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385224" indent="-152396" algn="l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537620" indent="-152396" algn="l">
              <a:buClr>
                <a:schemeClr val="tx1"/>
              </a:buClr>
              <a:buSzPct val="6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690016" indent="-152396" algn="l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4pPr>
            <a:lvl5pPr marL="842412" indent="-152396" algn="l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41155" y="1260296"/>
            <a:ext cx="5181600" cy="4458360"/>
          </a:xfrm>
          <a:prstGeom prst="rect">
            <a:avLst/>
          </a:prstGeom>
        </p:spPr>
        <p:txBody>
          <a:bodyPr lIns="0" tIns="45710" rIns="0" bIns="45710" anchor="ctr" anchorCtr="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537620" indent="-152396">
              <a:buClr>
                <a:schemeClr val="tx1"/>
              </a:buClr>
              <a:buSzPct val="6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690016" indent="-152396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4pPr>
            <a:lvl5pPr marL="842412" indent="-152396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711199" y="688705"/>
            <a:ext cx="5181600" cy="865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33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Master title style</a:t>
            </a:r>
            <a:endParaRPr lang="en-GB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146800" y="812801"/>
            <a:ext cx="0" cy="5312833"/>
          </a:xfrm>
          <a:prstGeom prst="line">
            <a:avLst/>
          </a:prstGeom>
          <a:ln w="38100" cap="flat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780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nap 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24384" y="36576"/>
            <a:ext cx="11127317" cy="865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249211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654295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711200" y="1164405"/>
            <a:ext cx="10820400" cy="4177617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667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0" y="5530961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47">
              <a:lnSpc>
                <a:spcPct val="100000"/>
              </a:lnSpc>
              <a:spcBef>
                <a:spcPct val="50000"/>
              </a:spcBef>
              <a:buNone/>
              <a:defRPr sz="1867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24384" y="36576"/>
            <a:ext cx="11127317" cy="865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33">
                <a:solidFill>
                  <a:schemeClr val="tx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204234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NAP Prime 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6146800" y="812801"/>
            <a:ext cx="0" cy="5312833"/>
          </a:xfrm>
          <a:prstGeom prst="line">
            <a:avLst/>
          </a:prstGeom>
          <a:ln w="38100" cap="flat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18351" y="1918747"/>
            <a:ext cx="5093797" cy="3020519"/>
          </a:xfrm>
        </p:spPr>
        <p:txBody>
          <a:bodyPr lIns="61715" tIns="34288" rIns="61715" bIns="34288" rtlCol="0">
            <a:noAutofit/>
          </a:bodyPr>
          <a:lstStyle>
            <a:lvl1pPr marL="0" indent="0" algn="l" defTabSz="91430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267" b="0" kern="1200" spc="0" baseline="0" dirty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63360" y="872691"/>
            <a:ext cx="5154507" cy="5120640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FontTx/>
              <a:buNone/>
              <a:defRPr sz="2133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2000386"/>
      </p:ext>
    </p:extLst>
  </p:cSld>
  <p:clrMapOvr>
    <a:masterClrMapping/>
  </p:clrMapOvr>
  <p:transition spd="slow">
    <p:wip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711200" y="1156997"/>
            <a:ext cx="10820400" cy="4189705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667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0" y="5530961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47">
              <a:lnSpc>
                <a:spcPct val="100000"/>
              </a:lnSpc>
              <a:spcBef>
                <a:spcPct val="50000"/>
              </a:spcBef>
              <a:buNone/>
              <a:defRPr sz="1867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24384" y="36576"/>
            <a:ext cx="11127317" cy="865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578826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32883" y="1194319"/>
            <a:ext cx="11040076" cy="4701327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80910" marR="0" indent="-380910" algn="ctr" defTabSz="60945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667" b="0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24384" y="36576"/>
            <a:ext cx="11127317" cy="865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510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rgbClr val="049FD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2220243"/>
            <a:ext cx="4882699" cy="3901157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60000"/>
              <a:buFont typeface="Arial"/>
              <a:buChar char="•"/>
              <a:defRPr sz="2667" b="0" i="0">
                <a:solidFill>
                  <a:schemeClr val="bg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60000"/>
              <a:buFont typeface="Arial"/>
              <a:buChar char="•"/>
              <a:defRPr sz="2400" b="0" i="0">
                <a:solidFill>
                  <a:schemeClr val="bg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37620" indent="-152396">
              <a:buClr>
                <a:schemeClr val="tx2"/>
              </a:buClr>
              <a:buSzPct val="60000"/>
              <a:buFont typeface="Arial"/>
              <a:buChar char="•"/>
              <a:defRPr sz="2133" b="0" i="0">
                <a:solidFill>
                  <a:schemeClr val="bg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690016" indent="-152396">
              <a:buClr>
                <a:schemeClr val="tx2"/>
              </a:buClr>
              <a:buSzPct val="60000"/>
              <a:buFont typeface="Arial"/>
              <a:buChar char="•"/>
              <a:defRPr sz="1867" b="0" i="0">
                <a:solidFill>
                  <a:schemeClr val="bg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842412" indent="-152396">
              <a:buClr>
                <a:schemeClr val="tx2"/>
              </a:buClr>
              <a:buSzPct val="60000"/>
              <a:buFont typeface="Arial"/>
              <a:buChar char="•"/>
              <a:defRPr sz="1600" b="0" i="0">
                <a:solidFill>
                  <a:schemeClr val="bg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455085"/>
            <a:ext cx="4915412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4267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757856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5077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>
          <p15:clr>
            <a:srgbClr val="FBAE40"/>
          </p15:clr>
        </p15:guide>
        <p15:guide id="3" pos="259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bleed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24267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latin typeface="+mj-lt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ltGray">
          <a:xfrm>
            <a:off x="636906" y="6322205"/>
            <a:ext cx="4622389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683" y="320842"/>
            <a:ext cx="11307184" cy="5688861"/>
          </a:xfrm>
          <a:prstGeom prst="rect">
            <a:avLst/>
          </a:prstGeom>
          <a:solidFill>
            <a:schemeClr val="bg2"/>
          </a:solidFill>
        </p:spPr>
        <p:txBody>
          <a:bodyPr vert="horz" lIns="91424" tIns="45712" rIns="91424" bIns="45712"/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2291929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rgbClr val="049FD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5217" y="2889504"/>
            <a:ext cx="5103284" cy="2438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/>
                </a:solidFill>
                <a:latin typeface="+mj-lt"/>
                <a:ea typeface="ＭＳ Ｐゴシック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796618" y="709083"/>
            <a:ext cx="4734983" cy="5412316"/>
          </a:xfrm>
          <a:prstGeom prst="rect">
            <a:avLst/>
          </a:prstGeom>
        </p:spPr>
        <p:txBody>
          <a:bodyPr lIns="0" rIns="0" anchor="ctr" anchorCtr="0"/>
          <a:lstStyle>
            <a:lvl1pPr marL="226478" indent="-226478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>
                <a:tab pos="304792" algn="l"/>
              </a:tabLst>
              <a:defRPr sz="3200">
                <a:latin typeface="+mn-lt"/>
                <a:cs typeface="Arial" panose="020B0604020202020204" pitchFamily="34" charset="0"/>
              </a:defRPr>
            </a:lvl1pPr>
            <a:lvl2pPr marL="461422" indent="-228594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933">
                <a:latin typeface="+mn-lt"/>
                <a:cs typeface="Arial" panose="020B0604020202020204" pitchFamily="34" charset="0"/>
              </a:defRPr>
            </a:lvl2pPr>
            <a:lvl3pPr marL="609585" indent="-156629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667">
                <a:latin typeface="+mn-lt"/>
                <a:cs typeface="Arial" panose="020B0604020202020204" pitchFamily="34" charset="0"/>
              </a:defRPr>
            </a:lvl3pPr>
            <a:lvl4pPr marL="766214" indent="-156629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2400">
                <a:latin typeface="+mn-lt"/>
                <a:cs typeface="Arial" panose="020B0604020202020204" pitchFamily="34" charset="0"/>
              </a:defRPr>
            </a:lvl4pPr>
            <a:lvl5pPr marL="992693" indent="-150280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ltGray">
          <a:xfrm>
            <a:off x="636906" y="6322205"/>
            <a:ext cx="4622389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60286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rgbClr val="049FD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695589"/>
            <a:ext cx="5078396" cy="873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/>
                </a:solidFill>
                <a:latin typeface="+mj-lt"/>
                <a:ea typeface="ＭＳ Ｐゴシック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796618" y="680720"/>
            <a:ext cx="4734983" cy="5440680"/>
          </a:xfrm>
          <a:prstGeom prst="rect">
            <a:avLst/>
          </a:prstGeom>
        </p:spPr>
        <p:txBody>
          <a:bodyPr lIns="0" rIns="0"/>
          <a:lstStyle>
            <a:lvl1pPr marL="152396" indent="-152396">
              <a:lnSpc>
                <a:spcPct val="100000"/>
              </a:lnSpc>
              <a:buClr>
                <a:schemeClr val="tx1"/>
              </a:buClr>
              <a:buSzPct val="60000"/>
              <a:defRPr sz="2667">
                <a:latin typeface="+mn-lt"/>
                <a:cs typeface="Arial" panose="020B0604020202020204" pitchFamily="34" charset="0"/>
              </a:defRPr>
            </a:lvl1pPr>
            <a:lvl2pPr marL="304792" indent="-152396">
              <a:lnSpc>
                <a:spcPct val="100000"/>
              </a:lnSpc>
              <a:buClr>
                <a:schemeClr val="tx1"/>
              </a:buClr>
              <a:buSzPct val="60000"/>
              <a:defRPr sz="2667">
                <a:latin typeface="+mn-lt"/>
                <a:cs typeface="Arial" panose="020B0604020202020204" pitchFamily="34" charset="0"/>
              </a:defRPr>
            </a:lvl2pPr>
            <a:lvl3pPr marL="457189" indent="-152396">
              <a:lnSpc>
                <a:spcPct val="100000"/>
              </a:lnSpc>
              <a:buClr>
                <a:schemeClr val="tx1"/>
              </a:buClr>
              <a:buSzPct val="60000"/>
              <a:defRPr sz="2400">
                <a:latin typeface="+mn-lt"/>
                <a:cs typeface="Arial" panose="020B0604020202020204" pitchFamily="34" charset="0"/>
              </a:defRPr>
            </a:lvl3pPr>
            <a:lvl4pPr marL="609585" indent="-165096">
              <a:lnSpc>
                <a:spcPct val="100000"/>
              </a:lnSpc>
              <a:buClr>
                <a:schemeClr val="tx1"/>
              </a:buClr>
              <a:buSzPct val="60000"/>
              <a:defRPr sz="2133">
                <a:latin typeface="+mn-lt"/>
                <a:cs typeface="Arial" panose="020B0604020202020204" pitchFamily="34" charset="0"/>
              </a:defRPr>
            </a:lvl4pPr>
            <a:lvl5pPr marL="766214" indent="-156629">
              <a:lnSpc>
                <a:spcPct val="100000"/>
              </a:lnSpc>
              <a:buClr>
                <a:schemeClr val="tx1"/>
              </a:buClr>
              <a:buSzPct val="60000"/>
              <a:defRPr sz="2133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583689" y="2213123"/>
            <a:ext cx="5078396" cy="3908277"/>
          </a:xfrm>
          <a:prstGeom prst="rect">
            <a:avLst/>
          </a:prstGeom>
        </p:spPr>
        <p:txBody>
          <a:bodyPr/>
          <a:lstStyle>
            <a:lvl1pPr marL="152396" indent="-152396">
              <a:buClr>
                <a:schemeClr val="tx2"/>
              </a:buClr>
              <a:buSzPct val="60000"/>
              <a:defRPr lang="en-US" sz="2667" kern="1200" dirty="0" smtClean="0">
                <a:solidFill>
                  <a:schemeClr val="bg1"/>
                </a:solidFill>
                <a:latin typeface="+mn-lt"/>
                <a:ea typeface="ＭＳ Ｐゴシック" charset="0"/>
                <a:cs typeface="Arial" panose="020B0604020202020204" pitchFamily="34" charset="0"/>
              </a:defRPr>
            </a:lvl1pPr>
            <a:lvl2pPr marL="304792" indent="-152396">
              <a:buClr>
                <a:schemeClr val="tx2"/>
              </a:buClr>
              <a:buSzPct val="60000"/>
              <a:defRPr sz="2667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457189" indent="-152396">
              <a:buClr>
                <a:schemeClr val="tx2"/>
              </a:buClr>
              <a:buSzPct val="60000"/>
              <a:defRPr sz="2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609585" indent="-165096">
              <a:buClr>
                <a:schemeClr val="tx2"/>
              </a:buClr>
              <a:buSzPct val="60000"/>
              <a:defRPr sz="2133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766214" indent="-156629">
              <a:buClr>
                <a:schemeClr val="tx2"/>
              </a:buClr>
              <a:buSzPct val="60000"/>
              <a:defRPr sz="2133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47895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15131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rgbClr val="049FD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680720"/>
            <a:ext cx="5078396" cy="873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/>
                </a:solidFill>
                <a:latin typeface="+mj-lt"/>
                <a:ea typeface="ＭＳ Ｐゴシック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796618" y="680720"/>
            <a:ext cx="4734983" cy="5440680"/>
          </a:xfrm>
          <a:prstGeom prst="rect">
            <a:avLst/>
          </a:prstGeom>
        </p:spPr>
        <p:txBody>
          <a:bodyPr lIns="0" rIns="0" anchor="ctr" anchorCtr="0"/>
          <a:lstStyle>
            <a:lvl1pPr marL="152396" indent="-152396">
              <a:lnSpc>
                <a:spcPct val="100000"/>
              </a:lnSpc>
              <a:buClr>
                <a:schemeClr val="tx1"/>
              </a:buClr>
              <a:buSzPct val="60000"/>
              <a:defRPr sz="2667">
                <a:latin typeface="+mn-lt"/>
                <a:cs typeface="Arial" panose="020B0604020202020204" pitchFamily="34" charset="0"/>
              </a:defRPr>
            </a:lvl1pPr>
            <a:lvl2pPr marL="304792" indent="-152396">
              <a:lnSpc>
                <a:spcPct val="100000"/>
              </a:lnSpc>
              <a:buClr>
                <a:schemeClr val="tx1"/>
              </a:buClr>
              <a:buSzPct val="60000"/>
              <a:defRPr sz="2667">
                <a:latin typeface="+mn-lt"/>
                <a:cs typeface="Arial" panose="020B0604020202020204" pitchFamily="34" charset="0"/>
              </a:defRPr>
            </a:lvl2pPr>
            <a:lvl3pPr marL="457189" indent="-152396">
              <a:lnSpc>
                <a:spcPct val="100000"/>
              </a:lnSpc>
              <a:buClr>
                <a:schemeClr val="tx1"/>
              </a:buClr>
              <a:buSzPct val="60000"/>
              <a:defRPr sz="2400">
                <a:latin typeface="+mn-lt"/>
                <a:cs typeface="Arial" panose="020B0604020202020204" pitchFamily="34" charset="0"/>
              </a:defRPr>
            </a:lvl3pPr>
            <a:lvl4pPr marL="609585" indent="-165096">
              <a:lnSpc>
                <a:spcPct val="100000"/>
              </a:lnSpc>
              <a:buClr>
                <a:schemeClr val="tx1"/>
              </a:buClr>
              <a:buSzPct val="60000"/>
              <a:defRPr sz="2133">
                <a:latin typeface="+mn-lt"/>
                <a:cs typeface="Arial" panose="020B0604020202020204" pitchFamily="34" charset="0"/>
              </a:defRPr>
            </a:lvl4pPr>
            <a:lvl5pPr marL="766214" indent="-156629">
              <a:lnSpc>
                <a:spcPct val="100000"/>
              </a:lnSpc>
              <a:buClr>
                <a:schemeClr val="tx1"/>
              </a:buClr>
              <a:buSzPct val="60000"/>
              <a:defRPr sz="2133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9" y="2213123"/>
            <a:ext cx="5078396" cy="3908277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SzPct val="60000"/>
              <a:buNone/>
              <a:defRPr lang="en-US" sz="3200" kern="1200" dirty="0" smtClean="0">
                <a:solidFill>
                  <a:schemeClr val="bg1"/>
                </a:solidFill>
                <a:latin typeface="+mn-lt"/>
                <a:ea typeface="ＭＳ Ｐゴシック" charset="0"/>
                <a:cs typeface="Arial" panose="020B0604020202020204" pitchFamily="34" charset="0"/>
              </a:defRPr>
            </a:lvl1pPr>
            <a:lvl2pPr marL="152396" indent="0">
              <a:buClr>
                <a:schemeClr val="tx2"/>
              </a:buClr>
              <a:buSzPct val="60000"/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4792" indent="0">
              <a:buClr>
                <a:schemeClr val="tx2"/>
              </a:buClr>
              <a:buSzPct val="60000"/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44489" indent="0">
              <a:buClr>
                <a:schemeClr val="tx2"/>
              </a:buClr>
              <a:buSzPct val="60000"/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9585" indent="0">
              <a:buClr>
                <a:schemeClr val="tx2"/>
              </a:buClr>
              <a:buSzPct val="60000"/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47895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731916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_Page_Picture_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rgbClr val="049FD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889504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/>
                </a:solidFill>
                <a:latin typeface="+mj-lt"/>
                <a:ea typeface="ＭＳ Ｐゴシック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4" y="709084"/>
            <a:ext cx="4745567" cy="448646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786034" y="5416468"/>
            <a:ext cx="4745567" cy="70019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67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636906" y="6322205"/>
            <a:ext cx="3817557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377688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_Pag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rgbClr val="049FD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889504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/>
                </a:solidFill>
                <a:latin typeface="+mj-lt"/>
                <a:ea typeface="ＭＳ Ｐゴシック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4" y="709084"/>
            <a:ext cx="4745567" cy="541231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351456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059639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rgbClr val="049FD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889504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/>
                </a:solidFill>
                <a:latin typeface="+mj-lt"/>
                <a:ea typeface="ＭＳ Ｐゴシック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3929119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06649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_Page_Pictur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rgbClr val="049FD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889504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/>
                </a:solidFill>
                <a:latin typeface="+mj-lt"/>
                <a:ea typeface="ＭＳ Ｐゴシック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106790" y="0"/>
            <a:ext cx="6085209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399267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41669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rgbClr val="049FD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889504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/>
                </a:solidFill>
                <a:latin typeface="+mj-lt"/>
                <a:ea typeface="ＭＳ Ｐゴシック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6786034" y="670984"/>
            <a:ext cx="4745567" cy="545041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239895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921508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_Pag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rgbClr val="049FD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09347" y="2904372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/>
                </a:solidFill>
                <a:latin typeface="+mj-lt"/>
                <a:ea typeface="ＭＳ Ｐゴシック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6786034" y="670984"/>
            <a:ext cx="4745567" cy="545041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54270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35675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9FD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6"/>
          <p:cNvSpPr>
            <a:spLocks noChangeAspect="1" noEditPoints="1"/>
          </p:cNvSpPr>
          <p:nvPr/>
        </p:nvSpPr>
        <p:spPr bwMode="auto">
          <a:xfrm>
            <a:off x="5017326" y="2838769"/>
            <a:ext cx="2157349" cy="114609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5898" y="6212442"/>
            <a:ext cx="1796292" cy="56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43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32.xml"/><Relationship Id="rId1" Type="http://schemas.openxmlformats.org/officeDocument/2006/relationships/slideLayout" Target="../slideLayouts/slideLayout131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34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8.xml"/><Relationship Id="rId18" Type="http://schemas.openxmlformats.org/officeDocument/2006/relationships/slideLayout" Target="../slideLayouts/slideLayout153.xml"/><Relationship Id="rId26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38.xml"/><Relationship Id="rId21" Type="http://schemas.openxmlformats.org/officeDocument/2006/relationships/slideLayout" Target="../slideLayouts/slideLayout156.xml"/><Relationship Id="rId7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7.xml"/><Relationship Id="rId17" Type="http://schemas.openxmlformats.org/officeDocument/2006/relationships/slideLayout" Target="../slideLayouts/slideLayout152.xml"/><Relationship Id="rId25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37.xml"/><Relationship Id="rId16" Type="http://schemas.openxmlformats.org/officeDocument/2006/relationships/slideLayout" Target="../slideLayouts/slideLayout151.xml"/><Relationship Id="rId20" Type="http://schemas.openxmlformats.org/officeDocument/2006/relationships/slideLayout" Target="../slideLayouts/slideLayout155.xml"/><Relationship Id="rId29" Type="http://schemas.openxmlformats.org/officeDocument/2006/relationships/slideLayout" Target="../slideLayouts/slideLayout164.xml"/><Relationship Id="rId1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6.xml"/><Relationship Id="rId24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40.xml"/><Relationship Id="rId15" Type="http://schemas.openxmlformats.org/officeDocument/2006/relationships/slideLayout" Target="../slideLayouts/slideLayout150.xml"/><Relationship Id="rId23" Type="http://schemas.openxmlformats.org/officeDocument/2006/relationships/slideLayout" Target="../slideLayouts/slideLayout158.xml"/><Relationship Id="rId28" Type="http://schemas.openxmlformats.org/officeDocument/2006/relationships/slideLayout" Target="../slideLayouts/slideLayout163.xml"/><Relationship Id="rId10" Type="http://schemas.openxmlformats.org/officeDocument/2006/relationships/slideLayout" Target="../slideLayouts/slideLayout145.xml"/><Relationship Id="rId19" Type="http://schemas.openxmlformats.org/officeDocument/2006/relationships/slideLayout" Target="../slideLayouts/slideLayout154.xml"/><Relationship Id="rId31" Type="http://schemas.openxmlformats.org/officeDocument/2006/relationships/image" Target="../media/image13.png"/><Relationship Id="rId4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4.xml"/><Relationship Id="rId14" Type="http://schemas.openxmlformats.org/officeDocument/2006/relationships/slideLayout" Target="../slideLayouts/slideLayout149.xml"/><Relationship Id="rId22" Type="http://schemas.openxmlformats.org/officeDocument/2006/relationships/slideLayout" Target="../slideLayouts/slideLayout157.xml"/><Relationship Id="rId27" Type="http://schemas.openxmlformats.org/officeDocument/2006/relationships/slideLayout" Target="../slideLayouts/slideLayout162.xml"/><Relationship Id="rId30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77.xml"/><Relationship Id="rId18" Type="http://schemas.openxmlformats.org/officeDocument/2006/relationships/slideLayout" Target="../slideLayouts/slideLayout182.xml"/><Relationship Id="rId26" Type="http://schemas.openxmlformats.org/officeDocument/2006/relationships/slideLayout" Target="../slideLayouts/slideLayout190.xml"/><Relationship Id="rId39" Type="http://schemas.openxmlformats.org/officeDocument/2006/relationships/slideLayout" Target="../slideLayouts/slideLayout203.xml"/><Relationship Id="rId21" Type="http://schemas.openxmlformats.org/officeDocument/2006/relationships/slideLayout" Target="../slideLayouts/slideLayout185.xml"/><Relationship Id="rId34" Type="http://schemas.openxmlformats.org/officeDocument/2006/relationships/slideLayout" Target="../slideLayouts/slideLayout198.xml"/><Relationship Id="rId42" Type="http://schemas.openxmlformats.org/officeDocument/2006/relationships/slideLayout" Target="../slideLayouts/slideLayout206.xml"/><Relationship Id="rId47" Type="http://schemas.openxmlformats.org/officeDocument/2006/relationships/image" Target="../media/image16.png"/><Relationship Id="rId7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66.xml"/><Relationship Id="rId16" Type="http://schemas.openxmlformats.org/officeDocument/2006/relationships/slideLayout" Target="../slideLayouts/slideLayout180.xml"/><Relationship Id="rId29" Type="http://schemas.openxmlformats.org/officeDocument/2006/relationships/slideLayout" Target="../slideLayouts/slideLayout193.xml"/><Relationship Id="rId1" Type="http://schemas.openxmlformats.org/officeDocument/2006/relationships/slideLayout" Target="../slideLayouts/slideLayout165.xml"/><Relationship Id="rId6" Type="http://schemas.openxmlformats.org/officeDocument/2006/relationships/slideLayout" Target="../slideLayouts/slideLayout170.xml"/><Relationship Id="rId11" Type="http://schemas.openxmlformats.org/officeDocument/2006/relationships/slideLayout" Target="../slideLayouts/slideLayout175.xml"/><Relationship Id="rId24" Type="http://schemas.openxmlformats.org/officeDocument/2006/relationships/slideLayout" Target="../slideLayouts/slideLayout188.xml"/><Relationship Id="rId32" Type="http://schemas.openxmlformats.org/officeDocument/2006/relationships/slideLayout" Target="../slideLayouts/slideLayout196.xml"/><Relationship Id="rId37" Type="http://schemas.openxmlformats.org/officeDocument/2006/relationships/slideLayout" Target="../slideLayouts/slideLayout201.xml"/><Relationship Id="rId40" Type="http://schemas.openxmlformats.org/officeDocument/2006/relationships/slideLayout" Target="../slideLayouts/slideLayout204.xml"/><Relationship Id="rId45" Type="http://schemas.openxmlformats.org/officeDocument/2006/relationships/slideLayout" Target="../slideLayouts/slideLayout209.xml"/><Relationship Id="rId5" Type="http://schemas.openxmlformats.org/officeDocument/2006/relationships/slideLayout" Target="../slideLayouts/slideLayout169.xml"/><Relationship Id="rId15" Type="http://schemas.openxmlformats.org/officeDocument/2006/relationships/slideLayout" Target="../slideLayouts/slideLayout179.xml"/><Relationship Id="rId23" Type="http://schemas.openxmlformats.org/officeDocument/2006/relationships/slideLayout" Target="../slideLayouts/slideLayout187.xml"/><Relationship Id="rId28" Type="http://schemas.openxmlformats.org/officeDocument/2006/relationships/slideLayout" Target="../slideLayouts/slideLayout192.xml"/><Relationship Id="rId36" Type="http://schemas.openxmlformats.org/officeDocument/2006/relationships/slideLayout" Target="../slideLayouts/slideLayout200.xml"/><Relationship Id="rId10" Type="http://schemas.openxmlformats.org/officeDocument/2006/relationships/slideLayout" Target="../slideLayouts/slideLayout174.xml"/><Relationship Id="rId19" Type="http://schemas.openxmlformats.org/officeDocument/2006/relationships/slideLayout" Target="../slideLayouts/slideLayout183.xml"/><Relationship Id="rId31" Type="http://schemas.openxmlformats.org/officeDocument/2006/relationships/slideLayout" Target="../slideLayouts/slideLayout195.xml"/><Relationship Id="rId44" Type="http://schemas.openxmlformats.org/officeDocument/2006/relationships/slideLayout" Target="../slideLayouts/slideLayout208.xml"/><Relationship Id="rId4" Type="http://schemas.openxmlformats.org/officeDocument/2006/relationships/slideLayout" Target="../slideLayouts/slideLayout168.xml"/><Relationship Id="rId9" Type="http://schemas.openxmlformats.org/officeDocument/2006/relationships/slideLayout" Target="../slideLayouts/slideLayout173.xml"/><Relationship Id="rId14" Type="http://schemas.openxmlformats.org/officeDocument/2006/relationships/slideLayout" Target="../slideLayouts/slideLayout178.xml"/><Relationship Id="rId22" Type="http://schemas.openxmlformats.org/officeDocument/2006/relationships/slideLayout" Target="../slideLayouts/slideLayout186.xml"/><Relationship Id="rId27" Type="http://schemas.openxmlformats.org/officeDocument/2006/relationships/slideLayout" Target="../slideLayouts/slideLayout191.xml"/><Relationship Id="rId30" Type="http://schemas.openxmlformats.org/officeDocument/2006/relationships/slideLayout" Target="../slideLayouts/slideLayout194.xml"/><Relationship Id="rId35" Type="http://schemas.openxmlformats.org/officeDocument/2006/relationships/slideLayout" Target="../slideLayouts/slideLayout199.xml"/><Relationship Id="rId43" Type="http://schemas.openxmlformats.org/officeDocument/2006/relationships/slideLayout" Target="../slideLayouts/slideLayout207.xml"/><Relationship Id="rId8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67.xml"/><Relationship Id="rId12" Type="http://schemas.openxmlformats.org/officeDocument/2006/relationships/slideLayout" Target="../slideLayouts/slideLayout176.xml"/><Relationship Id="rId17" Type="http://schemas.openxmlformats.org/officeDocument/2006/relationships/slideLayout" Target="../slideLayouts/slideLayout181.xml"/><Relationship Id="rId25" Type="http://schemas.openxmlformats.org/officeDocument/2006/relationships/slideLayout" Target="../slideLayouts/slideLayout189.xml"/><Relationship Id="rId33" Type="http://schemas.openxmlformats.org/officeDocument/2006/relationships/slideLayout" Target="../slideLayouts/slideLayout197.xml"/><Relationship Id="rId38" Type="http://schemas.openxmlformats.org/officeDocument/2006/relationships/slideLayout" Target="../slideLayouts/slideLayout202.xml"/><Relationship Id="rId46" Type="http://schemas.openxmlformats.org/officeDocument/2006/relationships/theme" Target="../theme/theme12.xml"/><Relationship Id="rId20" Type="http://schemas.openxmlformats.org/officeDocument/2006/relationships/slideLayout" Target="../slideLayouts/slideLayout184.xml"/><Relationship Id="rId41" Type="http://schemas.openxmlformats.org/officeDocument/2006/relationships/slideLayout" Target="../slideLayouts/slideLayout205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48.xml"/><Relationship Id="rId34" Type="http://schemas.openxmlformats.org/officeDocument/2006/relationships/slideLayout" Target="../slideLayouts/slideLayout61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33" Type="http://schemas.openxmlformats.org/officeDocument/2006/relationships/slideLayout" Target="../slideLayouts/slideLayout60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29" Type="http://schemas.openxmlformats.org/officeDocument/2006/relationships/slideLayout" Target="../slideLayouts/slideLayout56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32" Type="http://schemas.openxmlformats.org/officeDocument/2006/relationships/slideLayout" Target="../slideLayouts/slideLayout59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slideLayout" Target="../slideLayouts/slideLayout55.xml"/><Relationship Id="rId36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31" Type="http://schemas.openxmlformats.org/officeDocument/2006/relationships/slideLayout" Target="../slideLayouts/slideLayout58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54.xml"/><Relationship Id="rId30" Type="http://schemas.openxmlformats.org/officeDocument/2006/relationships/slideLayout" Target="../slideLayouts/slideLayout57.xml"/><Relationship Id="rId35" Type="http://schemas.openxmlformats.org/officeDocument/2006/relationships/slideLayout" Target="../slideLayouts/slideLayout62.xml"/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26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77.xml"/><Relationship Id="rId21" Type="http://schemas.openxmlformats.org/officeDocument/2006/relationships/slideLayout" Target="../slideLayouts/slideLayout95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5" Type="http://schemas.openxmlformats.org/officeDocument/2006/relationships/slideLayout" Target="../slideLayouts/slideLayout99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20" Type="http://schemas.openxmlformats.org/officeDocument/2006/relationships/slideLayout" Target="../slideLayouts/slideLayout94.xml"/><Relationship Id="rId29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24" Type="http://schemas.openxmlformats.org/officeDocument/2006/relationships/slideLayout" Target="../slideLayouts/slideLayout98.xml"/><Relationship Id="rId32" Type="http://schemas.openxmlformats.org/officeDocument/2006/relationships/theme" Target="../theme/theme4.xml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23" Type="http://schemas.openxmlformats.org/officeDocument/2006/relationships/slideLayout" Target="../slideLayouts/slideLayout97.xml"/><Relationship Id="rId28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93.xml"/><Relationship Id="rId31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6.xml"/><Relationship Id="rId27" Type="http://schemas.openxmlformats.org/officeDocument/2006/relationships/slideLayout" Target="../slideLayouts/slideLayout101.xml"/><Relationship Id="rId30" Type="http://schemas.openxmlformats.org/officeDocument/2006/relationships/slideLayout" Target="../slideLayouts/slideLayout10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06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14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9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3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24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8.xml"/><Relationship Id="rId2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26.xml"/><Relationship Id="rId6" Type="http://schemas.openxmlformats.org/officeDocument/2006/relationships/theme" Target="../theme/theme9.xml"/><Relationship Id="rId5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636906" y="6322205"/>
            <a:ext cx="453473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spc="27" baseline="0" dirty="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22361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txStyles>
    <p:titleStyle>
      <a:lvl1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733" b="0" i="0" u="none" kern="1200" dirty="0">
          <a:solidFill>
            <a:schemeClr val="tx2"/>
          </a:solidFill>
          <a:latin typeface="+mj-lt"/>
          <a:ea typeface="CiscoSansTT Thin" charset="0"/>
          <a:cs typeface="CiscoSansTT Thin" charset="0"/>
        </a:defRPr>
      </a:lvl1pPr>
      <a:lvl2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5pPr>
      <a:lvl6pPr marL="609585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70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54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39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78" indent="-226478" algn="l" defTabSz="912261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8355" indent="-287859" algn="l" defTabSz="912261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8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5719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70967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6214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779" indent="-228588" algn="l" defTabSz="914346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61" indent="-228557" algn="l" defTabSz="914346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13" indent="0" algn="l" defTabSz="91434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4" indent="-228588" algn="l" defTabSz="91434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46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1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92">
          <p15:clr>
            <a:srgbClr val="F26B43"/>
          </p15:clr>
        </p15:guide>
        <p15:guide id="2" pos="336">
          <p15:clr>
            <a:srgbClr val="F26B43"/>
          </p15:clr>
        </p15:guide>
        <p15:guide id="3" pos="5448">
          <p15:clr>
            <a:srgbClr val="F26B43"/>
          </p15:clr>
        </p15:guide>
        <p15:guide id="4" orient="horz" pos="757">
          <p15:clr>
            <a:srgbClr val="F26B43"/>
          </p15:clr>
        </p15:guide>
        <p15:guide id="5" orient="horz" pos="335">
          <p15:clr>
            <a:srgbClr val="F26B43"/>
          </p15:clr>
        </p15:guide>
        <p15:guide id="6" pos="2876">
          <p15:clr>
            <a:srgbClr val="F26B43"/>
          </p15:clr>
        </p15:guide>
        <p15:guide id="7" orient="horz" pos="1043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62736" y="587501"/>
            <a:ext cx="5572760" cy="5962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50" b="0" i="0">
                <a:solidFill>
                  <a:srgbClr val="00507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74903" y="1163625"/>
            <a:ext cx="7705725" cy="17538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5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8976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636906" y="6322205"/>
            <a:ext cx="453473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spc="27" baseline="0" dirty="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B7D569-9866-E14F-9997-E2C16AE0BBAC}"/>
              </a:ext>
            </a:extLst>
          </p:cNvPr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>
            <a:off x="10745823" y="6177280"/>
            <a:ext cx="1121923" cy="49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165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  <p:sldLayoutId id="2147483835" r:id="rId12"/>
    <p:sldLayoutId id="2147483836" r:id="rId13"/>
    <p:sldLayoutId id="2147483837" r:id="rId14"/>
    <p:sldLayoutId id="2147483838" r:id="rId15"/>
    <p:sldLayoutId id="2147483839" r:id="rId16"/>
    <p:sldLayoutId id="2147483840" r:id="rId17"/>
    <p:sldLayoutId id="2147483841" r:id="rId18"/>
    <p:sldLayoutId id="2147483842" r:id="rId19"/>
    <p:sldLayoutId id="2147483843" r:id="rId20"/>
    <p:sldLayoutId id="2147483844" r:id="rId21"/>
    <p:sldLayoutId id="2147483845" r:id="rId22"/>
    <p:sldLayoutId id="2147483846" r:id="rId23"/>
    <p:sldLayoutId id="2147483847" r:id="rId24"/>
    <p:sldLayoutId id="2147483848" r:id="rId25"/>
    <p:sldLayoutId id="2147483849" r:id="rId26"/>
    <p:sldLayoutId id="2147483850" r:id="rId27"/>
    <p:sldLayoutId id="2147483851" r:id="rId28"/>
    <p:sldLayoutId id="2147483852" r:id="rId29"/>
  </p:sldLayoutIdLst>
  <p:txStyles>
    <p:titleStyle>
      <a:lvl1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733" b="0" i="0" u="none" kern="1200" dirty="0">
          <a:solidFill>
            <a:schemeClr val="tx2"/>
          </a:solidFill>
          <a:latin typeface="+mj-lt"/>
          <a:ea typeface="CiscoSansTT Thin" charset="0"/>
          <a:cs typeface="CiscoSansTT Thin" charset="0"/>
        </a:defRPr>
      </a:lvl1pPr>
      <a:lvl2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5pPr>
      <a:lvl6pPr marL="609585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70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54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39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78" indent="-226478" algn="l" defTabSz="912261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8355" indent="-287859" algn="l" defTabSz="912261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8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5719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70967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6214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779" indent="-228588" algn="l" defTabSz="914346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61" indent="-228557" algn="l" defTabSz="914346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13" indent="0" algn="l" defTabSz="91434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4" indent="-228588" algn="l" defTabSz="91434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46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1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92">
          <p15:clr>
            <a:srgbClr val="F26B43"/>
          </p15:clr>
        </p15:guide>
        <p15:guide id="2" pos="336">
          <p15:clr>
            <a:srgbClr val="F26B43"/>
          </p15:clr>
        </p15:guide>
        <p15:guide id="3" pos="5448">
          <p15:clr>
            <a:srgbClr val="F26B43"/>
          </p15:clr>
        </p15:guide>
        <p15:guide id="4" orient="horz" pos="757">
          <p15:clr>
            <a:srgbClr val="F26B43"/>
          </p15:clr>
        </p15:guide>
        <p15:guide id="5" orient="horz" pos="335">
          <p15:clr>
            <a:srgbClr val="F26B43"/>
          </p15:clr>
        </p15:guide>
        <p15:guide id="6" pos="2876">
          <p15:clr>
            <a:srgbClr val="F26B43"/>
          </p15:clr>
        </p15:guide>
        <p15:guide id="7" orient="horz" pos="1043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584200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80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dirty="0">
              <a:solidFill>
                <a:srgbClr val="000000">
                  <a:alpha val="25000"/>
                </a:srgbClr>
              </a:solidFill>
              <a:latin typeface="+mn-lt"/>
              <a:ea typeface="+mn-ea"/>
              <a:cs typeface="CiscoSans Thin"/>
            </a:endParaRPr>
          </a:p>
        </p:txBody>
      </p:sp>
      <p:pic>
        <p:nvPicPr>
          <p:cNvPr id="1029" name="Picture 2"/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905" y="6167967"/>
            <a:ext cx="565573" cy="353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0221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  <p:sldLayoutId id="2147483866" r:id="rId13"/>
    <p:sldLayoutId id="2147483867" r:id="rId14"/>
    <p:sldLayoutId id="2147483868" r:id="rId15"/>
    <p:sldLayoutId id="2147483869" r:id="rId16"/>
    <p:sldLayoutId id="2147483870" r:id="rId17"/>
    <p:sldLayoutId id="2147483871" r:id="rId18"/>
    <p:sldLayoutId id="2147483872" r:id="rId19"/>
    <p:sldLayoutId id="2147483873" r:id="rId20"/>
    <p:sldLayoutId id="2147483874" r:id="rId21"/>
    <p:sldLayoutId id="2147483875" r:id="rId22"/>
    <p:sldLayoutId id="2147483876" r:id="rId23"/>
    <p:sldLayoutId id="2147483877" r:id="rId24"/>
    <p:sldLayoutId id="2147483878" r:id="rId25"/>
    <p:sldLayoutId id="2147483879" r:id="rId26"/>
    <p:sldLayoutId id="2147483880" r:id="rId27"/>
    <p:sldLayoutId id="2147483881" r:id="rId28"/>
    <p:sldLayoutId id="2147483882" r:id="rId29"/>
    <p:sldLayoutId id="2147483883" r:id="rId30"/>
    <p:sldLayoutId id="2147483884" r:id="rId31"/>
    <p:sldLayoutId id="2147483885" r:id="rId32"/>
    <p:sldLayoutId id="2147483886" r:id="rId33"/>
    <p:sldLayoutId id="2147483887" r:id="rId34"/>
    <p:sldLayoutId id="2147483888" r:id="rId35"/>
    <p:sldLayoutId id="2147483889" r:id="rId36"/>
    <p:sldLayoutId id="2147483890" r:id="rId37"/>
    <p:sldLayoutId id="2147483891" r:id="rId38"/>
    <p:sldLayoutId id="2147483892" r:id="rId39"/>
    <p:sldLayoutId id="2147483893" r:id="rId40"/>
    <p:sldLayoutId id="2147483894" r:id="rId41"/>
    <p:sldLayoutId id="2147483895" r:id="rId42"/>
    <p:sldLayoutId id="2147483896" r:id="rId43"/>
    <p:sldLayoutId id="2147483897" r:id="rId44"/>
    <p:sldLayoutId id="2147483898" r:id="rId45"/>
  </p:sldLayoutIdLst>
  <p:transition spd="slow">
    <p:wipe/>
  </p:transition>
  <p:txStyles>
    <p:titleStyle>
      <a:lvl1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4267" kern="1200" dirty="0">
          <a:solidFill>
            <a:schemeClr val="tx2"/>
          </a:solidFill>
          <a:latin typeface="+mj-lt"/>
          <a:ea typeface="ＭＳ Ｐゴシック" charset="0"/>
          <a:cs typeface="CiscoSans"/>
        </a:defRPr>
      </a:lvl1pPr>
      <a:lvl2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609585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70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54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39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78" indent="-226478" algn="l" defTabSz="912261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8355" indent="-287859" algn="l" defTabSz="912261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8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5719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70967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6214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779" indent="-228588" algn="l" defTabSz="914346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61" indent="-228557" algn="l" defTabSz="914346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13" indent="0" algn="l" defTabSz="91434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4" indent="-228588" algn="l" defTabSz="91434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46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1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636906" y="6322205"/>
            <a:ext cx="453473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spc="27" baseline="0" dirty="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Public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FD48B3-1FCE-B649-AC6C-CD1C21D5B8E5}"/>
              </a:ext>
            </a:extLst>
          </p:cNvPr>
          <p:cNvPicPr>
            <a:picLocks noChangeAspect="1"/>
          </p:cNvPicPr>
          <p:nvPr/>
        </p:nvPicPr>
        <p:blipFill>
          <a:blip r:embed="rId38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9779" y="6322205"/>
            <a:ext cx="881226" cy="27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81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  <p:sldLayoutId id="2147483716" r:id="rId28"/>
    <p:sldLayoutId id="2147483717" r:id="rId29"/>
    <p:sldLayoutId id="2147483718" r:id="rId30"/>
    <p:sldLayoutId id="2147483719" r:id="rId31"/>
    <p:sldLayoutId id="2147483720" r:id="rId32"/>
    <p:sldLayoutId id="2147483721" r:id="rId33"/>
    <p:sldLayoutId id="2147483722" r:id="rId34"/>
    <p:sldLayoutId id="2147483767" r:id="rId35"/>
    <p:sldLayoutId id="2147483768" r:id="rId3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733" b="0" i="0" u="none" kern="1200" dirty="0">
          <a:solidFill>
            <a:schemeClr val="tx2"/>
          </a:solidFill>
          <a:latin typeface="+mj-lt"/>
          <a:ea typeface="CiscoSansTT Thin" charset="0"/>
          <a:cs typeface="CiscoSansTT Thin" charset="0"/>
        </a:defRPr>
      </a:lvl1pPr>
      <a:lvl2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5pPr>
      <a:lvl6pPr marL="609585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70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54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39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78" indent="-226478" algn="l" defTabSz="912261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8355" indent="-287859" algn="l" defTabSz="912261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8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5719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70967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6214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779" indent="-228588" algn="l" defTabSz="914346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61" indent="-228557" algn="l" defTabSz="914346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13" indent="0" algn="l" defTabSz="91434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4" indent="-228588" algn="l" defTabSz="91434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46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1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92">
          <p15:clr>
            <a:srgbClr val="F26B43"/>
          </p15:clr>
        </p15:guide>
        <p15:guide id="2" pos="336">
          <p15:clr>
            <a:srgbClr val="F26B43"/>
          </p15:clr>
        </p15:guide>
        <p15:guide id="3" pos="5448">
          <p15:clr>
            <a:srgbClr val="F26B43"/>
          </p15:clr>
        </p15:guide>
        <p15:guide id="4" orient="horz" pos="757">
          <p15:clr>
            <a:srgbClr val="F26B43"/>
          </p15:clr>
        </p15:guide>
        <p15:guide id="5" orient="horz" pos="335">
          <p15:clr>
            <a:srgbClr val="F26B43"/>
          </p15:clr>
        </p15:guide>
        <p15:guide id="6" pos="2876">
          <p15:clr>
            <a:srgbClr val="F26B43"/>
          </p15:clr>
        </p15:guide>
        <p15:guide id="7" orient="horz" pos="104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636906" y="6575777"/>
            <a:ext cx="453473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spc="27" baseline="0" dirty="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57300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hf hdr="0" ftr="0" dt="0"/>
  <p:txStyles>
    <p:titleStyle>
      <a:lvl1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733" b="0" i="0" u="none" kern="1200" dirty="0">
          <a:solidFill>
            <a:schemeClr val="tx2"/>
          </a:solidFill>
          <a:latin typeface="+mj-lt"/>
          <a:ea typeface="CiscoSansTT Thin" charset="0"/>
          <a:cs typeface="CiscoSansTT Thin" charset="0"/>
        </a:defRPr>
      </a:lvl1pPr>
      <a:lvl2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5pPr>
      <a:lvl6pPr marL="609585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70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54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39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78" indent="-226478" algn="l" defTabSz="912261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8355" indent="-287859" algn="l" defTabSz="912261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8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5719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70967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6214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779" indent="-228588" algn="l" defTabSz="914346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61" indent="-228557" algn="l" defTabSz="914346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13" indent="0" algn="l" defTabSz="91434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4" indent="-228588" algn="l" defTabSz="91434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46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1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92">
          <p15:clr>
            <a:srgbClr val="F26B43"/>
          </p15:clr>
        </p15:guide>
        <p15:guide id="2" pos="336">
          <p15:clr>
            <a:srgbClr val="F26B43"/>
          </p15:clr>
        </p15:guide>
        <p15:guide id="3" pos="5448">
          <p15:clr>
            <a:srgbClr val="F26B43"/>
          </p15:clr>
        </p15:guide>
        <p15:guide id="4" orient="horz" pos="757">
          <p15:clr>
            <a:srgbClr val="F26B43"/>
          </p15:clr>
        </p15:guide>
        <p15:guide id="5" orient="horz" pos="335">
          <p15:clr>
            <a:srgbClr val="F26B43"/>
          </p15:clr>
        </p15:guide>
        <p15:guide id="6" pos="2876">
          <p15:clr>
            <a:srgbClr val="F26B43"/>
          </p15:clr>
        </p15:guide>
        <p15:guide id="7" orient="horz" pos="1043">
          <p15:clr>
            <a:srgbClr val="F26B43"/>
          </p15:clr>
        </p15:guide>
        <p15:guide id="8" orient="horz" pos="1620">
          <p15:clr>
            <a:srgbClr val="F26B43"/>
          </p15:clr>
        </p15:guide>
        <p15:guide id="9" pos="2880">
          <p15:clr>
            <a:srgbClr val="F26B43"/>
          </p15:clr>
        </p15:guide>
        <p15:guide id="10" pos="288">
          <p15:clr>
            <a:srgbClr val="F26B43"/>
          </p15:clr>
        </p15:guide>
        <p15:guide id="11" pos="5496">
          <p15:clr>
            <a:srgbClr val="F26B43"/>
          </p15:clr>
        </p15:guide>
        <p15:guide id="12" orient="horz" pos="54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24384" y="36576"/>
            <a:ext cx="11127317" cy="865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636906" y="6322205"/>
            <a:ext cx="453473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spc="27" baseline="0" dirty="0">
                <a:solidFill>
                  <a:schemeClr val="bg2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2019  Cisco and/or its affiliates. All rights reserved.   Cisco Confidential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417EB4-14CA-8449-B21E-E6C132C92492}"/>
              </a:ext>
            </a:extLst>
          </p:cNvPr>
          <p:cNvSpPr txBox="1"/>
          <p:nvPr/>
        </p:nvSpPr>
        <p:spPr>
          <a:xfrm>
            <a:off x="10095567" y="6259549"/>
            <a:ext cx="2081563" cy="564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b="1" spc="200" baseline="0" dirty="0">
                <a:solidFill>
                  <a:srgbClr val="0070C0"/>
                </a:solidFill>
                <a:latin typeface="+mn-lt"/>
              </a:rPr>
              <a:t>Global</a:t>
            </a:r>
          </a:p>
          <a:p>
            <a:r>
              <a:rPr lang="en-US" sz="1600" spc="200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Sales Training</a:t>
            </a:r>
          </a:p>
        </p:txBody>
      </p:sp>
    </p:spTree>
    <p:extLst>
      <p:ext uri="{BB962C8B-B14F-4D97-AF65-F5344CB8AC3E}">
        <p14:creationId xmlns:p14="http://schemas.microsoft.com/office/powerpoint/2010/main" val="4013730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58" r:id="rId23"/>
    <p:sldLayoutId id="2147483759" r:id="rId24"/>
    <p:sldLayoutId id="2147483760" r:id="rId25"/>
    <p:sldLayoutId id="2147483761" r:id="rId26"/>
    <p:sldLayoutId id="2147483762" r:id="rId27"/>
    <p:sldLayoutId id="2147483763" r:id="rId28"/>
    <p:sldLayoutId id="2147483764" r:id="rId29"/>
    <p:sldLayoutId id="2147483765" r:id="rId30"/>
    <p:sldLayoutId id="2147483766" r:id="rId31"/>
  </p:sldLayoutIdLst>
  <p:txStyles>
    <p:titleStyle>
      <a:lvl1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733" b="0" i="0" u="none" kern="1200" dirty="0">
          <a:solidFill>
            <a:schemeClr val="bg1"/>
          </a:solidFill>
          <a:latin typeface="+mj-lt"/>
          <a:ea typeface="CiscoSansTT Light" panose="020B0503020201020303" pitchFamily="34" charset="0"/>
          <a:cs typeface="CiscoSansTT Light" panose="020B0503020201020303" pitchFamily="34" charset="0"/>
        </a:defRPr>
      </a:lvl1pPr>
      <a:lvl2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5pPr>
      <a:lvl6pPr marL="609585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70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54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39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78" indent="-226478" algn="l" defTabSz="912261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8355" indent="-287859" algn="l" defTabSz="912261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8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5719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70967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6214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779" indent="-228588" algn="l" defTabSz="914346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61" indent="-228557" algn="l" defTabSz="914346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13" indent="0" algn="l" defTabSz="91434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4" indent="-228588" algn="l" defTabSz="91434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46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1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92">
          <p15:clr>
            <a:srgbClr val="F26B43"/>
          </p15:clr>
        </p15:guide>
        <p15:guide id="2" pos="336">
          <p15:clr>
            <a:srgbClr val="F26B43"/>
          </p15:clr>
        </p15:guide>
        <p15:guide id="3" pos="5448">
          <p15:clr>
            <a:srgbClr val="F26B43"/>
          </p15:clr>
        </p15:guide>
        <p15:guide id="4" orient="horz" pos="757">
          <p15:clr>
            <a:srgbClr val="F26B43"/>
          </p15:clr>
        </p15:guide>
        <p15:guide id="5" orient="horz" pos="335">
          <p15:clr>
            <a:srgbClr val="F26B43"/>
          </p15:clr>
        </p15:guide>
        <p15:guide id="6" pos="2876">
          <p15:clr>
            <a:srgbClr val="F26B43"/>
          </p15:clr>
        </p15:guide>
        <p15:guide id="7" orient="horz" pos="1043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62736" y="587501"/>
            <a:ext cx="10866526" cy="5962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5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74903" y="1623441"/>
            <a:ext cx="10642193" cy="4050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06627" y="6355181"/>
            <a:ext cx="3641090" cy="1625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80" dirty="0"/>
              <a:t>© </a:t>
            </a:r>
            <a:r>
              <a:rPr spc="40" dirty="0"/>
              <a:t>2017  </a:t>
            </a:r>
            <a:r>
              <a:rPr spc="10" dirty="0"/>
              <a:t>Cisco </a:t>
            </a:r>
            <a:r>
              <a:rPr spc="15" dirty="0"/>
              <a:t>and/or  </a:t>
            </a:r>
            <a:r>
              <a:rPr spc="5" dirty="0"/>
              <a:t>its affiliates.  </a:t>
            </a:r>
            <a:r>
              <a:rPr dirty="0"/>
              <a:t>All </a:t>
            </a:r>
            <a:r>
              <a:rPr spc="5" dirty="0"/>
              <a:t>rights  </a:t>
            </a:r>
            <a:r>
              <a:rPr spc="10" dirty="0"/>
              <a:t>reserved.    Cisco</a:t>
            </a:r>
            <a:r>
              <a:rPr spc="100" dirty="0"/>
              <a:t> </a:t>
            </a:r>
            <a:r>
              <a:rPr spc="5" dirty="0"/>
              <a:t>Confidential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6860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62736" y="587501"/>
            <a:ext cx="6385559" cy="5962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50" b="0" i="0">
                <a:solidFill>
                  <a:srgbClr val="00507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74903" y="1623441"/>
            <a:ext cx="10642193" cy="4050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7680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62736" y="416128"/>
            <a:ext cx="4700270" cy="596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50" b="0" i="0">
                <a:solidFill>
                  <a:srgbClr val="00507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10336" y="1623441"/>
            <a:ext cx="11171326" cy="37985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5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7269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542678" y="6380479"/>
            <a:ext cx="158327" cy="365760"/>
          </a:xfrm>
          <a:custGeom>
            <a:avLst/>
            <a:gdLst/>
            <a:ahLst/>
            <a:cxnLst/>
            <a:rect l="l" t="t" r="r" b="b"/>
            <a:pathLst>
              <a:path w="118744" h="274320">
                <a:moveTo>
                  <a:pt x="97497" y="0"/>
                </a:moveTo>
                <a:lnTo>
                  <a:pt x="92608" y="0"/>
                </a:lnTo>
                <a:lnTo>
                  <a:pt x="87871" y="4864"/>
                </a:lnTo>
                <a:lnTo>
                  <a:pt x="83743" y="14122"/>
                </a:lnTo>
                <a:lnTo>
                  <a:pt x="39738" y="125920"/>
                </a:lnTo>
                <a:lnTo>
                  <a:pt x="35610" y="136093"/>
                </a:lnTo>
                <a:lnTo>
                  <a:pt x="33921" y="142925"/>
                </a:lnTo>
                <a:lnTo>
                  <a:pt x="33921" y="146430"/>
                </a:lnTo>
                <a:lnTo>
                  <a:pt x="30721" y="151739"/>
                </a:lnTo>
                <a:lnTo>
                  <a:pt x="29502" y="162521"/>
                </a:lnTo>
                <a:lnTo>
                  <a:pt x="29502" y="171488"/>
                </a:lnTo>
                <a:lnTo>
                  <a:pt x="36830" y="183489"/>
                </a:lnTo>
                <a:lnTo>
                  <a:pt x="40957" y="189102"/>
                </a:lnTo>
                <a:lnTo>
                  <a:pt x="36068" y="191084"/>
                </a:lnTo>
                <a:lnTo>
                  <a:pt x="47371" y="194729"/>
                </a:lnTo>
                <a:lnTo>
                  <a:pt x="51346" y="194729"/>
                </a:lnTo>
                <a:lnTo>
                  <a:pt x="54711" y="191541"/>
                </a:lnTo>
                <a:lnTo>
                  <a:pt x="56692" y="185458"/>
                </a:lnTo>
                <a:lnTo>
                  <a:pt x="56692" y="183489"/>
                </a:lnTo>
                <a:lnTo>
                  <a:pt x="57580" y="171730"/>
                </a:lnTo>
                <a:lnTo>
                  <a:pt x="59901" y="158902"/>
                </a:lnTo>
                <a:lnTo>
                  <a:pt x="63138" y="146217"/>
                </a:lnTo>
                <a:lnTo>
                  <a:pt x="66776" y="134886"/>
                </a:lnTo>
                <a:lnTo>
                  <a:pt x="67974" y="127350"/>
                </a:lnTo>
                <a:lnTo>
                  <a:pt x="72124" y="113595"/>
                </a:lnTo>
                <a:lnTo>
                  <a:pt x="80058" y="92181"/>
                </a:lnTo>
                <a:lnTo>
                  <a:pt x="92608" y="61671"/>
                </a:lnTo>
                <a:lnTo>
                  <a:pt x="93467" y="56868"/>
                </a:lnTo>
                <a:lnTo>
                  <a:pt x="96045" y="50372"/>
                </a:lnTo>
                <a:lnTo>
                  <a:pt x="100339" y="42084"/>
                </a:lnTo>
                <a:lnTo>
                  <a:pt x="106349" y="31902"/>
                </a:lnTo>
                <a:lnTo>
                  <a:pt x="114134" y="18986"/>
                </a:lnTo>
                <a:lnTo>
                  <a:pt x="118579" y="18986"/>
                </a:lnTo>
                <a:lnTo>
                  <a:pt x="118579" y="12153"/>
                </a:lnTo>
                <a:lnTo>
                  <a:pt x="115658" y="9270"/>
                </a:lnTo>
                <a:lnTo>
                  <a:pt x="112928" y="6527"/>
                </a:lnTo>
                <a:lnTo>
                  <a:pt x="105283" y="3340"/>
                </a:lnTo>
                <a:lnTo>
                  <a:pt x="97497" y="0"/>
                </a:lnTo>
                <a:close/>
              </a:path>
              <a:path w="118744" h="274320">
                <a:moveTo>
                  <a:pt x="118579" y="18986"/>
                </a:moveTo>
                <a:lnTo>
                  <a:pt x="114134" y="18986"/>
                </a:lnTo>
                <a:lnTo>
                  <a:pt x="116166" y="20967"/>
                </a:lnTo>
                <a:lnTo>
                  <a:pt x="118579" y="19443"/>
                </a:lnTo>
                <a:lnTo>
                  <a:pt x="118579" y="18986"/>
                </a:lnTo>
                <a:close/>
              </a:path>
              <a:path w="118744" h="274320">
                <a:moveTo>
                  <a:pt x="36068" y="214477"/>
                </a:moveTo>
                <a:lnTo>
                  <a:pt x="33616" y="214477"/>
                </a:lnTo>
                <a:lnTo>
                  <a:pt x="23243" y="216057"/>
                </a:lnTo>
                <a:lnTo>
                  <a:pt x="16048" y="222451"/>
                </a:lnTo>
                <a:lnTo>
                  <a:pt x="10455" y="235110"/>
                </a:lnTo>
                <a:lnTo>
                  <a:pt x="4889" y="255484"/>
                </a:lnTo>
                <a:lnTo>
                  <a:pt x="4889" y="269154"/>
                </a:lnTo>
                <a:lnTo>
                  <a:pt x="0" y="270826"/>
                </a:lnTo>
                <a:lnTo>
                  <a:pt x="5207" y="274319"/>
                </a:lnTo>
                <a:lnTo>
                  <a:pt x="14516" y="274319"/>
                </a:lnTo>
                <a:lnTo>
                  <a:pt x="21191" y="269751"/>
                </a:lnTo>
                <a:lnTo>
                  <a:pt x="26860" y="262149"/>
                </a:lnTo>
                <a:lnTo>
                  <a:pt x="33043" y="250076"/>
                </a:lnTo>
                <a:lnTo>
                  <a:pt x="41262" y="232093"/>
                </a:lnTo>
                <a:lnTo>
                  <a:pt x="41262" y="221767"/>
                </a:lnTo>
                <a:lnTo>
                  <a:pt x="44475" y="219633"/>
                </a:lnTo>
                <a:lnTo>
                  <a:pt x="36068" y="2144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141985" y="6421120"/>
            <a:ext cx="85513" cy="325120"/>
          </a:xfrm>
          <a:custGeom>
            <a:avLst/>
            <a:gdLst/>
            <a:ahLst/>
            <a:cxnLst/>
            <a:rect l="l" t="t" r="r" b="b"/>
            <a:pathLst>
              <a:path w="64134" h="243839">
                <a:moveTo>
                  <a:pt x="39992" y="0"/>
                </a:moveTo>
                <a:lnTo>
                  <a:pt x="38798" y="0"/>
                </a:lnTo>
                <a:lnTo>
                  <a:pt x="38341" y="304"/>
                </a:lnTo>
                <a:lnTo>
                  <a:pt x="37896" y="762"/>
                </a:lnTo>
                <a:lnTo>
                  <a:pt x="35953" y="9588"/>
                </a:lnTo>
                <a:lnTo>
                  <a:pt x="31178" y="30594"/>
                </a:lnTo>
                <a:lnTo>
                  <a:pt x="24253" y="60794"/>
                </a:lnTo>
                <a:lnTo>
                  <a:pt x="20308" y="78238"/>
                </a:lnTo>
                <a:lnTo>
                  <a:pt x="18071" y="87576"/>
                </a:lnTo>
                <a:lnTo>
                  <a:pt x="6359" y="141654"/>
                </a:lnTo>
                <a:lnTo>
                  <a:pt x="86" y="189756"/>
                </a:lnTo>
                <a:lnTo>
                  <a:pt x="0" y="203960"/>
                </a:lnTo>
                <a:lnTo>
                  <a:pt x="749" y="210809"/>
                </a:lnTo>
                <a:lnTo>
                  <a:pt x="32738" y="242700"/>
                </a:lnTo>
                <a:lnTo>
                  <a:pt x="38341" y="243840"/>
                </a:lnTo>
                <a:lnTo>
                  <a:pt x="36410" y="233337"/>
                </a:lnTo>
                <a:lnTo>
                  <a:pt x="33116" y="231781"/>
                </a:lnTo>
                <a:lnTo>
                  <a:pt x="30791" y="226602"/>
                </a:lnTo>
                <a:lnTo>
                  <a:pt x="28999" y="217027"/>
                </a:lnTo>
                <a:lnTo>
                  <a:pt x="27305" y="202286"/>
                </a:lnTo>
                <a:lnTo>
                  <a:pt x="29410" y="174461"/>
                </a:lnTo>
                <a:lnTo>
                  <a:pt x="33848" y="133364"/>
                </a:lnTo>
                <a:lnTo>
                  <a:pt x="42796" y="85884"/>
                </a:lnTo>
                <a:lnTo>
                  <a:pt x="54609" y="48704"/>
                </a:lnTo>
                <a:lnTo>
                  <a:pt x="59727" y="35833"/>
                </a:lnTo>
                <a:lnTo>
                  <a:pt x="62552" y="27816"/>
                </a:lnTo>
                <a:lnTo>
                  <a:pt x="63755" y="22594"/>
                </a:lnTo>
                <a:lnTo>
                  <a:pt x="64008" y="18110"/>
                </a:lnTo>
                <a:lnTo>
                  <a:pt x="62520" y="12883"/>
                </a:lnTo>
                <a:lnTo>
                  <a:pt x="58038" y="8140"/>
                </a:lnTo>
                <a:lnTo>
                  <a:pt x="50538" y="3854"/>
                </a:lnTo>
                <a:lnTo>
                  <a:pt x="399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209156" y="6486145"/>
            <a:ext cx="88053" cy="259927"/>
          </a:xfrm>
          <a:custGeom>
            <a:avLst/>
            <a:gdLst/>
            <a:ahLst/>
            <a:cxnLst/>
            <a:rect l="l" t="t" r="r" b="b"/>
            <a:pathLst>
              <a:path w="66040" h="194945">
                <a:moveTo>
                  <a:pt x="49480" y="0"/>
                </a:moveTo>
                <a:lnTo>
                  <a:pt x="48273" y="0"/>
                </a:lnTo>
                <a:lnTo>
                  <a:pt x="46158" y="2145"/>
                </a:lnTo>
                <a:lnTo>
                  <a:pt x="44146" y="7953"/>
                </a:lnTo>
                <a:lnTo>
                  <a:pt x="42276" y="17509"/>
                </a:lnTo>
                <a:lnTo>
                  <a:pt x="40590" y="30899"/>
                </a:lnTo>
                <a:lnTo>
                  <a:pt x="44197" y="32105"/>
                </a:lnTo>
                <a:lnTo>
                  <a:pt x="48683" y="30396"/>
                </a:lnTo>
                <a:lnTo>
                  <a:pt x="53749" y="26582"/>
                </a:lnTo>
                <a:lnTo>
                  <a:pt x="59350" y="20609"/>
                </a:lnTo>
                <a:lnTo>
                  <a:pt x="65444" y="12420"/>
                </a:lnTo>
                <a:lnTo>
                  <a:pt x="64987" y="10756"/>
                </a:lnTo>
                <a:lnTo>
                  <a:pt x="64542" y="6819"/>
                </a:lnTo>
                <a:lnTo>
                  <a:pt x="59424" y="3174"/>
                </a:lnTo>
                <a:lnTo>
                  <a:pt x="49480" y="0"/>
                </a:lnTo>
                <a:close/>
              </a:path>
              <a:path w="66040" h="194945">
                <a:moveTo>
                  <a:pt x="24766" y="44068"/>
                </a:moveTo>
                <a:lnTo>
                  <a:pt x="5938" y="103205"/>
                </a:lnTo>
                <a:lnTo>
                  <a:pt x="0" y="148806"/>
                </a:lnTo>
                <a:lnTo>
                  <a:pt x="369" y="164477"/>
                </a:lnTo>
                <a:lnTo>
                  <a:pt x="2020" y="176897"/>
                </a:lnTo>
                <a:lnTo>
                  <a:pt x="3531" y="182803"/>
                </a:lnTo>
                <a:lnTo>
                  <a:pt x="5932" y="182803"/>
                </a:lnTo>
                <a:lnTo>
                  <a:pt x="12409" y="188765"/>
                </a:lnTo>
                <a:lnTo>
                  <a:pt x="19194" y="192781"/>
                </a:lnTo>
                <a:lnTo>
                  <a:pt x="26316" y="194837"/>
                </a:lnTo>
                <a:lnTo>
                  <a:pt x="33808" y="194920"/>
                </a:lnTo>
                <a:lnTo>
                  <a:pt x="31547" y="184470"/>
                </a:lnTo>
                <a:lnTo>
                  <a:pt x="29896" y="180078"/>
                </a:lnTo>
                <a:lnTo>
                  <a:pt x="29480" y="165454"/>
                </a:lnTo>
                <a:lnTo>
                  <a:pt x="29419" y="153613"/>
                </a:lnTo>
                <a:lnTo>
                  <a:pt x="29784" y="144554"/>
                </a:lnTo>
                <a:lnTo>
                  <a:pt x="30646" y="138277"/>
                </a:lnTo>
                <a:lnTo>
                  <a:pt x="29134" y="133883"/>
                </a:lnTo>
                <a:lnTo>
                  <a:pt x="28690" y="125552"/>
                </a:lnTo>
                <a:lnTo>
                  <a:pt x="29439" y="121157"/>
                </a:lnTo>
                <a:lnTo>
                  <a:pt x="31090" y="121157"/>
                </a:lnTo>
                <a:lnTo>
                  <a:pt x="33059" y="107835"/>
                </a:lnTo>
                <a:lnTo>
                  <a:pt x="35459" y="100266"/>
                </a:lnTo>
                <a:lnTo>
                  <a:pt x="37428" y="98590"/>
                </a:lnTo>
                <a:lnTo>
                  <a:pt x="38823" y="91151"/>
                </a:lnTo>
                <a:lnTo>
                  <a:pt x="41701" y="82673"/>
                </a:lnTo>
                <a:lnTo>
                  <a:pt x="46132" y="73144"/>
                </a:lnTo>
                <a:lnTo>
                  <a:pt x="52185" y="62547"/>
                </a:lnTo>
                <a:lnTo>
                  <a:pt x="50230" y="58685"/>
                </a:lnTo>
                <a:lnTo>
                  <a:pt x="44914" y="54336"/>
                </a:lnTo>
                <a:lnTo>
                  <a:pt x="36379" y="49474"/>
                </a:lnTo>
                <a:lnTo>
                  <a:pt x="24766" y="440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294385" y="6514592"/>
            <a:ext cx="185420" cy="231987"/>
          </a:xfrm>
          <a:custGeom>
            <a:avLst/>
            <a:gdLst/>
            <a:ahLst/>
            <a:cxnLst/>
            <a:rect l="l" t="t" r="r" b="b"/>
            <a:pathLst>
              <a:path w="139065" h="173989">
                <a:moveTo>
                  <a:pt x="6807" y="33553"/>
                </a:moveTo>
                <a:lnTo>
                  <a:pt x="3632" y="34315"/>
                </a:lnTo>
                <a:lnTo>
                  <a:pt x="1663" y="35991"/>
                </a:lnTo>
                <a:lnTo>
                  <a:pt x="0" y="37985"/>
                </a:lnTo>
                <a:lnTo>
                  <a:pt x="0" y="39662"/>
                </a:lnTo>
                <a:lnTo>
                  <a:pt x="3157" y="45791"/>
                </a:lnTo>
                <a:lnTo>
                  <a:pt x="6057" y="64218"/>
                </a:lnTo>
                <a:lnTo>
                  <a:pt x="8729" y="95000"/>
                </a:lnTo>
                <a:lnTo>
                  <a:pt x="11201" y="138195"/>
                </a:lnTo>
                <a:lnTo>
                  <a:pt x="11746" y="147258"/>
                </a:lnTo>
                <a:lnTo>
                  <a:pt x="13400" y="154535"/>
                </a:lnTo>
                <a:lnTo>
                  <a:pt x="16189" y="160009"/>
                </a:lnTo>
                <a:lnTo>
                  <a:pt x="20142" y="163668"/>
                </a:lnTo>
                <a:lnTo>
                  <a:pt x="25742" y="170074"/>
                </a:lnTo>
                <a:lnTo>
                  <a:pt x="32550" y="173735"/>
                </a:lnTo>
                <a:lnTo>
                  <a:pt x="45720" y="173735"/>
                </a:lnTo>
                <a:lnTo>
                  <a:pt x="46481" y="172972"/>
                </a:lnTo>
                <a:lnTo>
                  <a:pt x="64743" y="130873"/>
                </a:lnTo>
                <a:lnTo>
                  <a:pt x="45720" y="130873"/>
                </a:lnTo>
                <a:lnTo>
                  <a:pt x="45262" y="117906"/>
                </a:lnTo>
                <a:lnTo>
                  <a:pt x="44513" y="86791"/>
                </a:lnTo>
                <a:lnTo>
                  <a:pt x="45720" y="75958"/>
                </a:lnTo>
                <a:lnTo>
                  <a:pt x="43306" y="63449"/>
                </a:lnTo>
                <a:lnTo>
                  <a:pt x="44513" y="60553"/>
                </a:lnTo>
                <a:lnTo>
                  <a:pt x="42087" y="55371"/>
                </a:lnTo>
                <a:lnTo>
                  <a:pt x="43306" y="51714"/>
                </a:lnTo>
                <a:lnTo>
                  <a:pt x="43306" y="50939"/>
                </a:lnTo>
                <a:lnTo>
                  <a:pt x="41054" y="45760"/>
                </a:lnTo>
                <a:lnTo>
                  <a:pt x="34258" y="41165"/>
                </a:lnTo>
                <a:lnTo>
                  <a:pt x="22861" y="37111"/>
                </a:lnTo>
                <a:lnTo>
                  <a:pt x="6807" y="33553"/>
                </a:lnTo>
                <a:close/>
              </a:path>
              <a:path w="139065" h="173989">
                <a:moveTo>
                  <a:pt x="120370" y="0"/>
                </a:moveTo>
                <a:lnTo>
                  <a:pt x="117030" y="0"/>
                </a:lnTo>
                <a:lnTo>
                  <a:pt x="111429" y="5333"/>
                </a:lnTo>
                <a:lnTo>
                  <a:pt x="103403" y="16167"/>
                </a:lnTo>
                <a:lnTo>
                  <a:pt x="98793" y="31507"/>
                </a:lnTo>
                <a:lnTo>
                  <a:pt x="93772" y="44142"/>
                </a:lnTo>
                <a:lnTo>
                  <a:pt x="88267" y="54114"/>
                </a:lnTo>
                <a:lnTo>
                  <a:pt x="82207" y="61467"/>
                </a:lnTo>
                <a:lnTo>
                  <a:pt x="72901" y="81653"/>
                </a:lnTo>
                <a:lnTo>
                  <a:pt x="64758" y="98021"/>
                </a:lnTo>
                <a:lnTo>
                  <a:pt x="57809" y="110527"/>
                </a:lnTo>
                <a:lnTo>
                  <a:pt x="52082" y="119125"/>
                </a:lnTo>
                <a:lnTo>
                  <a:pt x="50114" y="126911"/>
                </a:lnTo>
                <a:lnTo>
                  <a:pt x="48145" y="130873"/>
                </a:lnTo>
                <a:lnTo>
                  <a:pt x="64743" y="130873"/>
                </a:lnTo>
                <a:lnTo>
                  <a:pt x="65405" y="129349"/>
                </a:lnTo>
                <a:lnTo>
                  <a:pt x="74065" y="110875"/>
                </a:lnTo>
                <a:lnTo>
                  <a:pt x="80995" y="96878"/>
                </a:lnTo>
                <a:lnTo>
                  <a:pt x="86223" y="87372"/>
                </a:lnTo>
                <a:lnTo>
                  <a:pt x="89776" y="82372"/>
                </a:lnTo>
                <a:lnTo>
                  <a:pt x="93865" y="72301"/>
                </a:lnTo>
                <a:lnTo>
                  <a:pt x="97053" y="67119"/>
                </a:lnTo>
                <a:lnTo>
                  <a:pt x="98717" y="66205"/>
                </a:lnTo>
                <a:lnTo>
                  <a:pt x="99466" y="66205"/>
                </a:lnTo>
                <a:lnTo>
                  <a:pt x="107797" y="56133"/>
                </a:lnTo>
                <a:lnTo>
                  <a:pt x="131876" y="26238"/>
                </a:lnTo>
                <a:lnTo>
                  <a:pt x="136258" y="21501"/>
                </a:lnTo>
                <a:lnTo>
                  <a:pt x="138684" y="17386"/>
                </a:lnTo>
                <a:lnTo>
                  <a:pt x="138684" y="5638"/>
                </a:lnTo>
                <a:lnTo>
                  <a:pt x="135051" y="761"/>
                </a:lnTo>
                <a:lnTo>
                  <a:pt x="1203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1432559" y="6532879"/>
            <a:ext cx="132080" cy="213360"/>
          </a:xfrm>
          <a:custGeom>
            <a:avLst/>
            <a:gdLst/>
            <a:ahLst/>
            <a:cxnLst/>
            <a:rect l="l" t="t" r="r" b="b"/>
            <a:pathLst>
              <a:path w="99059" h="160020">
                <a:moveTo>
                  <a:pt x="67856" y="0"/>
                </a:moveTo>
                <a:lnTo>
                  <a:pt x="62255" y="0"/>
                </a:lnTo>
                <a:lnTo>
                  <a:pt x="51041" y="8013"/>
                </a:lnTo>
                <a:lnTo>
                  <a:pt x="44616" y="14357"/>
                </a:lnTo>
                <a:lnTo>
                  <a:pt x="39155" y="20929"/>
                </a:lnTo>
                <a:lnTo>
                  <a:pt x="34601" y="27730"/>
                </a:lnTo>
                <a:lnTo>
                  <a:pt x="30899" y="34759"/>
                </a:lnTo>
                <a:lnTo>
                  <a:pt x="30441" y="35204"/>
                </a:lnTo>
                <a:lnTo>
                  <a:pt x="10737" y="76402"/>
                </a:lnTo>
                <a:lnTo>
                  <a:pt x="0" y="122092"/>
                </a:lnTo>
                <a:lnTo>
                  <a:pt x="0" y="130101"/>
                </a:lnTo>
                <a:lnTo>
                  <a:pt x="3175" y="135994"/>
                </a:lnTo>
                <a:lnTo>
                  <a:pt x="9994" y="142793"/>
                </a:lnTo>
                <a:lnTo>
                  <a:pt x="15088" y="150202"/>
                </a:lnTo>
                <a:lnTo>
                  <a:pt x="20635" y="155600"/>
                </a:lnTo>
                <a:lnTo>
                  <a:pt x="26695" y="158900"/>
                </a:lnTo>
                <a:lnTo>
                  <a:pt x="33324" y="160019"/>
                </a:lnTo>
                <a:lnTo>
                  <a:pt x="40589" y="158508"/>
                </a:lnTo>
                <a:lnTo>
                  <a:pt x="44526" y="156846"/>
                </a:lnTo>
                <a:lnTo>
                  <a:pt x="44578" y="155600"/>
                </a:lnTo>
                <a:lnTo>
                  <a:pt x="51346" y="150802"/>
                </a:lnTo>
                <a:lnTo>
                  <a:pt x="54533" y="147628"/>
                </a:lnTo>
                <a:lnTo>
                  <a:pt x="54533" y="146874"/>
                </a:lnTo>
                <a:lnTo>
                  <a:pt x="30899" y="146874"/>
                </a:lnTo>
                <a:lnTo>
                  <a:pt x="28930" y="145211"/>
                </a:lnTo>
                <a:lnTo>
                  <a:pt x="40373" y="87203"/>
                </a:lnTo>
                <a:lnTo>
                  <a:pt x="50139" y="63614"/>
                </a:lnTo>
                <a:lnTo>
                  <a:pt x="64470" y="63614"/>
                </a:lnTo>
                <a:lnTo>
                  <a:pt x="66649" y="62864"/>
                </a:lnTo>
                <a:lnTo>
                  <a:pt x="80276" y="57264"/>
                </a:lnTo>
                <a:lnTo>
                  <a:pt x="82831" y="55600"/>
                </a:lnTo>
                <a:lnTo>
                  <a:pt x="61341" y="55600"/>
                </a:lnTo>
                <a:lnTo>
                  <a:pt x="56946" y="53644"/>
                </a:lnTo>
                <a:lnTo>
                  <a:pt x="56946" y="52730"/>
                </a:lnTo>
                <a:lnTo>
                  <a:pt x="56654" y="52730"/>
                </a:lnTo>
                <a:lnTo>
                  <a:pt x="64893" y="42309"/>
                </a:lnTo>
                <a:lnTo>
                  <a:pt x="71685" y="34850"/>
                </a:lnTo>
                <a:lnTo>
                  <a:pt x="77057" y="30365"/>
                </a:lnTo>
                <a:lnTo>
                  <a:pt x="81038" y="28867"/>
                </a:lnTo>
                <a:lnTo>
                  <a:pt x="99060" y="28867"/>
                </a:lnTo>
                <a:lnTo>
                  <a:pt x="99060" y="24028"/>
                </a:lnTo>
                <a:lnTo>
                  <a:pt x="96423" y="18446"/>
                </a:lnTo>
                <a:lnTo>
                  <a:pt x="90335" y="12580"/>
                </a:lnTo>
                <a:lnTo>
                  <a:pt x="80807" y="6431"/>
                </a:lnTo>
                <a:lnTo>
                  <a:pt x="67856" y="0"/>
                </a:lnTo>
                <a:close/>
              </a:path>
              <a:path w="99059" h="160020">
                <a:moveTo>
                  <a:pt x="73456" y="108800"/>
                </a:moveTo>
                <a:lnTo>
                  <a:pt x="71043" y="110756"/>
                </a:lnTo>
                <a:lnTo>
                  <a:pt x="62142" y="122521"/>
                </a:lnTo>
                <a:lnTo>
                  <a:pt x="52917" y="132443"/>
                </a:lnTo>
                <a:lnTo>
                  <a:pt x="43326" y="140551"/>
                </a:lnTo>
                <a:lnTo>
                  <a:pt x="33324" y="146874"/>
                </a:lnTo>
                <a:lnTo>
                  <a:pt x="54533" y="146874"/>
                </a:lnTo>
                <a:lnTo>
                  <a:pt x="54533" y="145665"/>
                </a:lnTo>
                <a:lnTo>
                  <a:pt x="61955" y="135911"/>
                </a:lnTo>
                <a:lnTo>
                  <a:pt x="67932" y="127023"/>
                </a:lnTo>
                <a:lnTo>
                  <a:pt x="72546" y="118956"/>
                </a:lnTo>
                <a:lnTo>
                  <a:pt x="75882" y="111671"/>
                </a:lnTo>
                <a:lnTo>
                  <a:pt x="75882" y="110756"/>
                </a:lnTo>
                <a:lnTo>
                  <a:pt x="73456" y="108800"/>
                </a:lnTo>
                <a:close/>
              </a:path>
              <a:path w="99059" h="160020">
                <a:moveTo>
                  <a:pt x="64470" y="63614"/>
                </a:moveTo>
                <a:lnTo>
                  <a:pt x="50139" y="63614"/>
                </a:lnTo>
                <a:lnTo>
                  <a:pt x="57861" y="64071"/>
                </a:lnTo>
                <a:lnTo>
                  <a:pt x="62255" y="64376"/>
                </a:lnTo>
                <a:lnTo>
                  <a:pt x="64470" y="63614"/>
                </a:lnTo>
                <a:close/>
              </a:path>
              <a:path w="99059" h="160020">
                <a:moveTo>
                  <a:pt x="99060" y="28867"/>
                </a:moveTo>
                <a:lnTo>
                  <a:pt x="82245" y="28867"/>
                </a:lnTo>
                <a:lnTo>
                  <a:pt x="83464" y="29616"/>
                </a:lnTo>
                <a:lnTo>
                  <a:pt x="77532" y="40941"/>
                </a:lnTo>
                <a:lnTo>
                  <a:pt x="71831" y="49066"/>
                </a:lnTo>
                <a:lnTo>
                  <a:pt x="66415" y="53962"/>
                </a:lnTo>
                <a:lnTo>
                  <a:pt x="61341" y="55600"/>
                </a:lnTo>
                <a:lnTo>
                  <a:pt x="82831" y="55600"/>
                </a:lnTo>
                <a:lnTo>
                  <a:pt x="86365" y="53299"/>
                </a:lnTo>
                <a:lnTo>
                  <a:pt x="91487" y="48217"/>
                </a:lnTo>
                <a:lnTo>
                  <a:pt x="95700" y="42032"/>
                </a:lnTo>
                <a:lnTo>
                  <a:pt x="99018" y="34850"/>
                </a:lnTo>
                <a:lnTo>
                  <a:pt x="99060" y="288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605535" y="6599937"/>
            <a:ext cx="130387" cy="144780"/>
          </a:xfrm>
          <a:custGeom>
            <a:avLst/>
            <a:gdLst/>
            <a:ahLst/>
            <a:cxnLst/>
            <a:rect l="l" t="t" r="r" b="b"/>
            <a:pathLst>
              <a:path w="97790" h="108585">
                <a:moveTo>
                  <a:pt x="51422" y="0"/>
                </a:moveTo>
                <a:lnTo>
                  <a:pt x="30014" y="4124"/>
                </a:lnTo>
                <a:lnTo>
                  <a:pt x="13823" y="15487"/>
                </a:lnTo>
                <a:lnTo>
                  <a:pt x="3577" y="32575"/>
                </a:lnTo>
                <a:lnTo>
                  <a:pt x="0" y="53873"/>
                </a:lnTo>
                <a:lnTo>
                  <a:pt x="3789" y="76065"/>
                </a:lnTo>
                <a:lnTo>
                  <a:pt x="14390" y="93218"/>
                </a:lnTo>
                <a:lnTo>
                  <a:pt x="30652" y="104282"/>
                </a:lnTo>
                <a:lnTo>
                  <a:pt x="51422" y="108204"/>
                </a:lnTo>
                <a:lnTo>
                  <a:pt x="73045" y="103625"/>
                </a:lnTo>
                <a:lnTo>
                  <a:pt x="87104" y="92451"/>
                </a:lnTo>
                <a:lnTo>
                  <a:pt x="88749" y="89495"/>
                </a:lnTo>
                <a:lnTo>
                  <a:pt x="51422" y="89495"/>
                </a:lnTo>
                <a:lnTo>
                  <a:pt x="40184" y="87346"/>
                </a:lnTo>
                <a:lnTo>
                  <a:pt x="31137" y="80834"/>
                </a:lnTo>
                <a:lnTo>
                  <a:pt x="25104" y="69861"/>
                </a:lnTo>
                <a:lnTo>
                  <a:pt x="22910" y="54330"/>
                </a:lnTo>
                <a:lnTo>
                  <a:pt x="24870" y="39784"/>
                </a:lnTo>
                <a:lnTo>
                  <a:pt x="30513" y="28646"/>
                </a:lnTo>
                <a:lnTo>
                  <a:pt x="39482" y="21521"/>
                </a:lnTo>
                <a:lnTo>
                  <a:pt x="51422" y="19011"/>
                </a:lnTo>
                <a:lnTo>
                  <a:pt x="89228" y="19011"/>
                </a:lnTo>
                <a:lnTo>
                  <a:pt x="85932" y="13692"/>
                </a:lnTo>
                <a:lnTo>
                  <a:pt x="72347" y="3970"/>
                </a:lnTo>
                <a:lnTo>
                  <a:pt x="51422" y="0"/>
                </a:lnTo>
                <a:close/>
              </a:path>
              <a:path w="97790" h="108585">
                <a:moveTo>
                  <a:pt x="97536" y="65697"/>
                </a:moveTo>
                <a:lnTo>
                  <a:pt x="75082" y="66154"/>
                </a:lnTo>
                <a:lnTo>
                  <a:pt x="73544" y="73145"/>
                </a:lnTo>
                <a:lnTo>
                  <a:pt x="69572" y="80797"/>
                </a:lnTo>
                <a:lnTo>
                  <a:pt x="62439" y="86963"/>
                </a:lnTo>
                <a:lnTo>
                  <a:pt x="51422" y="89495"/>
                </a:lnTo>
                <a:lnTo>
                  <a:pt x="88749" y="89495"/>
                </a:lnTo>
                <a:lnTo>
                  <a:pt x="94850" y="78527"/>
                </a:lnTo>
                <a:lnTo>
                  <a:pt x="97536" y="65697"/>
                </a:lnTo>
                <a:close/>
              </a:path>
              <a:path w="97790" h="108585">
                <a:moveTo>
                  <a:pt x="89228" y="19011"/>
                </a:moveTo>
                <a:lnTo>
                  <a:pt x="51422" y="19011"/>
                </a:lnTo>
                <a:lnTo>
                  <a:pt x="60911" y="20811"/>
                </a:lnTo>
                <a:lnTo>
                  <a:pt x="67825" y="25331"/>
                </a:lnTo>
                <a:lnTo>
                  <a:pt x="72265" y="31254"/>
                </a:lnTo>
                <a:lnTo>
                  <a:pt x="74333" y="37261"/>
                </a:lnTo>
                <a:lnTo>
                  <a:pt x="96316" y="37261"/>
                </a:lnTo>
                <a:lnTo>
                  <a:pt x="93486" y="25883"/>
                </a:lnTo>
                <a:lnTo>
                  <a:pt x="89228" y="190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0474" y="433324"/>
            <a:ext cx="567520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57585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82507" y="1035981"/>
            <a:ext cx="108585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0A6B7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029704" y="6631641"/>
            <a:ext cx="706967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933">
              <a:spcBef>
                <a:spcPts val="53"/>
              </a:spcBef>
            </a:pPr>
            <a:r>
              <a:rPr lang="en-US" spc="-7"/>
              <a:t>DEVNET-2038</a:t>
            </a:r>
            <a:endParaRPr lang="en-US" spc="-7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1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142731" y="6627984"/>
            <a:ext cx="346371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933">
              <a:spcBef>
                <a:spcPts val="87"/>
              </a:spcBef>
              <a:tabLst>
                <a:tab pos="3372189" algn="l"/>
              </a:tabLst>
            </a:pPr>
            <a:r>
              <a:rPr lang="en-US"/>
              <a:t>© </a:t>
            </a:r>
            <a:r>
              <a:rPr lang="en-US" spc="-7"/>
              <a:t>2017   Cisco and/or </a:t>
            </a:r>
            <a:r>
              <a:rPr lang="en-US"/>
              <a:t>its affiliates. </a:t>
            </a:r>
            <a:r>
              <a:rPr lang="en-US" spc="-7"/>
              <a:t>All </a:t>
            </a:r>
            <a:r>
              <a:rPr lang="en-US"/>
              <a:t>rights </a:t>
            </a:r>
            <a:r>
              <a:rPr lang="en-US" spc="-7"/>
              <a:t>reserved. </a:t>
            </a:r>
            <a:r>
              <a:rPr lang="en-US" spc="133"/>
              <a:t> </a:t>
            </a:r>
            <a:r>
              <a:rPr lang="en-US" spc="-7"/>
              <a:t>Cisco</a:t>
            </a:r>
            <a:r>
              <a:rPr lang="en-US"/>
              <a:t> Public	</a:t>
            </a:r>
            <a:fld id="{81D60167-4931-47E6-BA6A-407CBD079E47}" type="slidenum">
              <a:rPr spc="-7" smtClean="0"/>
              <a:pPr marL="16933">
                <a:spcBef>
                  <a:spcPts val="87"/>
                </a:spcBef>
                <a:tabLst>
                  <a:tab pos="3372189" algn="l"/>
                </a:tabLst>
              </a:pPr>
              <a:t>‹#›</a:t>
            </a:fld>
            <a:endParaRPr spc="-7" dirty="0"/>
          </a:p>
        </p:txBody>
      </p:sp>
    </p:spTree>
    <p:extLst>
      <p:ext uri="{BB962C8B-B14F-4D97-AF65-F5344CB8AC3E}">
        <p14:creationId xmlns:p14="http://schemas.microsoft.com/office/powerpoint/2010/main" val="1420349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609585">
        <a:defRPr>
          <a:latin typeface="+mn-lt"/>
          <a:ea typeface="+mn-ea"/>
          <a:cs typeface="+mn-cs"/>
        </a:defRPr>
      </a:lvl2pPr>
      <a:lvl3pPr marL="1219170">
        <a:defRPr>
          <a:latin typeface="+mn-lt"/>
          <a:ea typeface="+mn-ea"/>
          <a:cs typeface="+mn-cs"/>
        </a:defRPr>
      </a:lvl3pPr>
      <a:lvl4pPr marL="1828754">
        <a:defRPr>
          <a:latin typeface="+mn-lt"/>
          <a:ea typeface="+mn-ea"/>
          <a:cs typeface="+mn-cs"/>
        </a:defRPr>
      </a:lvl4pPr>
      <a:lvl5pPr marL="2438339">
        <a:defRPr>
          <a:latin typeface="+mn-lt"/>
          <a:ea typeface="+mn-ea"/>
          <a:cs typeface="+mn-cs"/>
        </a:defRPr>
      </a:lvl5pPr>
      <a:lvl6pPr marL="3047924">
        <a:defRPr>
          <a:latin typeface="+mn-lt"/>
          <a:ea typeface="+mn-ea"/>
          <a:cs typeface="+mn-cs"/>
        </a:defRPr>
      </a:lvl6pPr>
      <a:lvl7pPr marL="3657509">
        <a:defRPr>
          <a:latin typeface="+mn-lt"/>
          <a:ea typeface="+mn-ea"/>
          <a:cs typeface="+mn-cs"/>
        </a:defRPr>
      </a:lvl7pPr>
      <a:lvl8pPr marL="4267093">
        <a:defRPr>
          <a:latin typeface="+mn-lt"/>
          <a:ea typeface="+mn-ea"/>
          <a:cs typeface="+mn-cs"/>
        </a:defRPr>
      </a:lvl8pPr>
      <a:lvl9pPr marL="487667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609585">
        <a:defRPr>
          <a:latin typeface="+mn-lt"/>
          <a:ea typeface="+mn-ea"/>
          <a:cs typeface="+mn-cs"/>
        </a:defRPr>
      </a:lvl2pPr>
      <a:lvl3pPr marL="1219170">
        <a:defRPr>
          <a:latin typeface="+mn-lt"/>
          <a:ea typeface="+mn-ea"/>
          <a:cs typeface="+mn-cs"/>
        </a:defRPr>
      </a:lvl3pPr>
      <a:lvl4pPr marL="1828754">
        <a:defRPr>
          <a:latin typeface="+mn-lt"/>
          <a:ea typeface="+mn-ea"/>
          <a:cs typeface="+mn-cs"/>
        </a:defRPr>
      </a:lvl4pPr>
      <a:lvl5pPr marL="2438339">
        <a:defRPr>
          <a:latin typeface="+mn-lt"/>
          <a:ea typeface="+mn-ea"/>
          <a:cs typeface="+mn-cs"/>
        </a:defRPr>
      </a:lvl5pPr>
      <a:lvl6pPr marL="3047924">
        <a:defRPr>
          <a:latin typeface="+mn-lt"/>
          <a:ea typeface="+mn-ea"/>
          <a:cs typeface="+mn-cs"/>
        </a:defRPr>
      </a:lvl6pPr>
      <a:lvl7pPr marL="3657509">
        <a:defRPr>
          <a:latin typeface="+mn-lt"/>
          <a:ea typeface="+mn-ea"/>
          <a:cs typeface="+mn-cs"/>
        </a:defRPr>
      </a:lvl7pPr>
      <a:lvl8pPr marL="4267093">
        <a:defRPr>
          <a:latin typeface="+mn-lt"/>
          <a:ea typeface="+mn-ea"/>
          <a:cs typeface="+mn-cs"/>
        </a:defRPr>
      </a:lvl8pPr>
      <a:lvl9pPr marL="4876678">
        <a:defRPr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62736" y="587501"/>
            <a:ext cx="5572760" cy="5962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50" b="0" i="0">
                <a:solidFill>
                  <a:srgbClr val="00507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74903" y="1163625"/>
            <a:ext cx="7705725" cy="17538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5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8976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" Type="http://schemas.openxmlformats.org/officeDocument/2006/relationships/image" Target="../media/image89.png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107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6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" Type="http://schemas.openxmlformats.org/officeDocument/2006/relationships/image" Target="../media/image89.png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107.xml"/><Relationship Id="rId6" Type="http://schemas.openxmlformats.org/officeDocument/2006/relationships/image" Target="../media/image105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08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10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6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" Type="http://schemas.openxmlformats.org/officeDocument/2006/relationships/image" Target="../media/image89.png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107.xml"/><Relationship Id="rId6" Type="http://schemas.openxmlformats.org/officeDocument/2006/relationships/image" Target="../media/image105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08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18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Relationship Id="rId9" Type="http://schemas.openxmlformats.org/officeDocument/2006/relationships/image" Target="../media/image11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2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6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" Type="http://schemas.openxmlformats.org/officeDocument/2006/relationships/image" Target="../media/image89.png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107.xml"/><Relationship Id="rId6" Type="http://schemas.openxmlformats.org/officeDocument/2006/relationships/image" Target="../media/image105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128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jp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27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cisco.com/docs/iox/#!platform-support-matrix/platform-support-matrix" TargetMode="External"/><Relationship Id="rId1" Type="http://schemas.openxmlformats.org/officeDocument/2006/relationships/slideLayout" Target="../slideLayouts/slideLayout13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4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3" Type="http://schemas.openxmlformats.org/officeDocument/2006/relationships/image" Target="../media/image146.jp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49.tiff"/><Relationship Id="rId11" Type="http://schemas.openxmlformats.org/officeDocument/2006/relationships/image" Target="../media/image154.tiff"/><Relationship Id="rId5" Type="http://schemas.openxmlformats.org/officeDocument/2006/relationships/image" Target="../media/image148.png"/><Relationship Id="rId10" Type="http://schemas.openxmlformats.org/officeDocument/2006/relationships/image" Target="../media/image153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57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8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rnpython.org/" TargetMode="External"/><Relationship Id="rId2" Type="http://schemas.openxmlformats.org/officeDocument/2006/relationships/hyperlink" Target="https://developer.cisco.com/video/net-prog-basics/" TargetMode="External"/><Relationship Id="rId1" Type="http://schemas.openxmlformats.org/officeDocument/2006/relationships/slideLayout" Target="../slideLayouts/slideLayout38.xml"/><Relationship Id="rId4" Type="http://schemas.openxmlformats.org/officeDocument/2006/relationships/hyperlink" Target="https://docs.docker.com/get-started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26" Type="http://schemas.openxmlformats.org/officeDocument/2006/relationships/image" Target="../media/image67.png"/><Relationship Id="rId39" Type="http://schemas.openxmlformats.org/officeDocument/2006/relationships/image" Target="../media/image80.png"/><Relationship Id="rId21" Type="http://schemas.openxmlformats.org/officeDocument/2006/relationships/image" Target="../media/image62.png"/><Relationship Id="rId34" Type="http://schemas.openxmlformats.org/officeDocument/2006/relationships/image" Target="../media/image75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29" Type="http://schemas.openxmlformats.org/officeDocument/2006/relationships/image" Target="../media/image70.png"/><Relationship Id="rId41" Type="http://schemas.openxmlformats.org/officeDocument/2006/relationships/image" Target="../media/image82.png"/><Relationship Id="rId1" Type="http://schemas.openxmlformats.org/officeDocument/2006/relationships/slideLayout" Target="../slideLayouts/slideLayout10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24" Type="http://schemas.openxmlformats.org/officeDocument/2006/relationships/image" Target="../media/image65.png"/><Relationship Id="rId32" Type="http://schemas.openxmlformats.org/officeDocument/2006/relationships/image" Target="../media/image73.png"/><Relationship Id="rId37" Type="http://schemas.openxmlformats.org/officeDocument/2006/relationships/image" Target="../media/image78.png"/><Relationship Id="rId40" Type="http://schemas.openxmlformats.org/officeDocument/2006/relationships/image" Target="../media/image81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23" Type="http://schemas.openxmlformats.org/officeDocument/2006/relationships/image" Target="../media/image64.png"/><Relationship Id="rId28" Type="http://schemas.openxmlformats.org/officeDocument/2006/relationships/image" Target="../media/image69.png"/><Relationship Id="rId36" Type="http://schemas.openxmlformats.org/officeDocument/2006/relationships/image" Target="../media/image77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31" Type="http://schemas.openxmlformats.org/officeDocument/2006/relationships/image" Target="../media/image72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Relationship Id="rId27" Type="http://schemas.openxmlformats.org/officeDocument/2006/relationships/image" Target="../media/image68.png"/><Relationship Id="rId30" Type="http://schemas.openxmlformats.org/officeDocument/2006/relationships/image" Target="../media/image71.png"/><Relationship Id="rId35" Type="http://schemas.openxmlformats.org/officeDocument/2006/relationships/image" Target="../media/image76.png"/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5" Type="http://schemas.openxmlformats.org/officeDocument/2006/relationships/image" Target="../media/image66.png"/><Relationship Id="rId33" Type="http://schemas.openxmlformats.org/officeDocument/2006/relationships/image" Target="../media/image74.png"/><Relationship Id="rId38" Type="http://schemas.openxmlformats.org/officeDocument/2006/relationships/image" Target="../media/image7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FAD8C31-63DA-7748-9452-094F4A7E41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236F9-5B58-6243-B1C9-F5E70C369E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397A6E-1AB3-6143-A3EB-5351D6193E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0C8D39-1DA4-1A4F-96EE-E5E97F0772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Hosting</a:t>
            </a:r>
            <a:endParaRPr lang="en-C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B6D2400-87FB-3B4D-861A-B277F028C9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 dirty="0"/>
              <a:t>Dev</a:t>
            </a:r>
            <a:r>
              <a:rPr lang="en-US" altLang="zh-CN" dirty="0"/>
              <a:t>Ne</a:t>
            </a:r>
            <a:r>
              <a:rPr lang="en-CN" dirty="0"/>
              <a:t>t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Forum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19383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9560" y="3648328"/>
            <a:ext cx="4132579" cy="2529205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4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heavy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Infrastructure</a:t>
            </a:r>
            <a:r>
              <a:rPr kumimoji="0" sz="2400" b="0" i="0" u="heavy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heavy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Engineers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ts val="2810"/>
              </a:lnSpc>
              <a:spcBef>
                <a:spcPts val="1370"/>
              </a:spcBef>
              <a:spcAft>
                <a:spcPts val="0"/>
              </a:spcAft>
              <a:buClrTx/>
              <a:buSzPct val="60416"/>
              <a:buFontTx/>
              <a:buChar char="•"/>
              <a:tabLst>
                <a:tab pos="168275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Configuration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sz="240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operations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0" algn="l" defTabSz="914400" rtl="0" eaLnBrk="1" fontAlgn="auto" latinLnBrk="0" hangingPunct="1">
              <a:lnSpc>
                <a:spcPts val="28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management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ClrTx/>
              <a:buSzPct val="58333"/>
              <a:buFontTx/>
              <a:buChar char="•"/>
              <a:tabLst>
                <a:tab pos="168275" algn="l"/>
              </a:tabLst>
              <a:defRPr/>
            </a:pP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Python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scripts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ct val="100000"/>
              </a:lnSpc>
              <a:spcBef>
                <a:spcPts val="1365"/>
              </a:spcBef>
              <a:spcAft>
                <a:spcPts val="0"/>
              </a:spcAft>
              <a:buClrTx/>
              <a:buSzPct val="58333"/>
              <a:buFontTx/>
              <a:buChar char="•"/>
              <a:tabLst>
                <a:tab pos="168275" algn="l"/>
              </a:tabLst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Linux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Utilities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91070" y="3648328"/>
            <a:ext cx="3394710" cy="2181860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4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heavy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Application</a:t>
            </a:r>
            <a:r>
              <a:rPr kumimoji="0" sz="2400" b="0" i="0" u="heavy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heavy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Developers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ct val="100000"/>
              </a:lnSpc>
              <a:spcBef>
                <a:spcPts val="1370"/>
              </a:spcBef>
              <a:spcAft>
                <a:spcPts val="0"/>
              </a:spcAft>
              <a:buClrTx/>
              <a:buSzPct val="58333"/>
              <a:buFontTx/>
              <a:buChar char="•"/>
              <a:tabLst>
                <a:tab pos="168275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Distributed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Applications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ClrTx/>
              <a:buSzPct val="58333"/>
              <a:buFontTx/>
              <a:buChar char="•"/>
              <a:tabLst>
                <a:tab pos="168275" algn="l"/>
              </a:tabLst>
              <a:defRPr/>
            </a:pPr>
            <a:r>
              <a:rPr kumimoji="0" sz="2400" b="0" i="0" u="none" strike="noStrike" kern="1200" cap="none" spc="-10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IOT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Applications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ct val="100000"/>
              </a:lnSpc>
              <a:spcBef>
                <a:spcPts val="1370"/>
              </a:spcBef>
              <a:spcAft>
                <a:spcPts val="0"/>
              </a:spcAft>
              <a:buClrTx/>
              <a:buSzPct val="58333"/>
              <a:buFontTx/>
              <a:buChar char="•"/>
              <a:tabLst>
                <a:tab pos="168275" algn="l"/>
              </a:tabLst>
              <a:defRPr/>
            </a:pP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VMs </a:t>
            </a:r>
            <a:r>
              <a:rPr kumimoji="0" sz="240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</a:t>
            </a:r>
            <a:r>
              <a:rPr kumimoji="0" sz="2400" b="0" i="0" u="none" strike="noStrike" kern="1200" cap="none" spc="6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Containers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8393430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5" dirty="0">
                <a:solidFill>
                  <a:srgbClr val="005073"/>
                </a:solidFill>
              </a:rPr>
              <a:t>Who wants </a:t>
            </a:r>
            <a:r>
              <a:rPr spc="65" dirty="0">
                <a:solidFill>
                  <a:srgbClr val="005073"/>
                </a:solidFill>
              </a:rPr>
              <a:t>to </a:t>
            </a:r>
            <a:r>
              <a:rPr spc="-15" dirty="0">
                <a:solidFill>
                  <a:srgbClr val="005073"/>
                </a:solidFill>
              </a:rPr>
              <a:t>run </a:t>
            </a:r>
            <a:r>
              <a:rPr spc="0" dirty="0">
                <a:solidFill>
                  <a:srgbClr val="005073"/>
                </a:solidFill>
              </a:rPr>
              <a:t>apps </a:t>
            </a:r>
            <a:r>
              <a:rPr spc="-45" dirty="0">
                <a:solidFill>
                  <a:srgbClr val="005073"/>
                </a:solidFill>
              </a:rPr>
              <a:t>in </a:t>
            </a:r>
            <a:r>
              <a:rPr spc="35" dirty="0">
                <a:solidFill>
                  <a:srgbClr val="005073"/>
                </a:solidFill>
              </a:rPr>
              <a:t>the</a:t>
            </a:r>
            <a:r>
              <a:rPr spc="375" dirty="0">
                <a:solidFill>
                  <a:srgbClr val="005073"/>
                </a:solidFill>
              </a:rPr>
              <a:t> </a:t>
            </a:r>
            <a:r>
              <a:rPr spc="15" dirty="0">
                <a:solidFill>
                  <a:srgbClr val="005073"/>
                </a:solidFill>
              </a:rPr>
              <a:t>network?</a:t>
            </a:r>
          </a:p>
        </p:txBody>
      </p:sp>
      <p:sp>
        <p:nvSpPr>
          <p:cNvPr id="5" name="object 5"/>
          <p:cNvSpPr/>
          <p:nvPr/>
        </p:nvSpPr>
        <p:spPr>
          <a:xfrm>
            <a:off x="6675119" y="1331975"/>
            <a:ext cx="1737360" cy="22250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2168" y="1395983"/>
            <a:ext cx="2383536" cy="1981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91840" y="3255264"/>
            <a:ext cx="1271270" cy="0"/>
          </a:xfrm>
          <a:custGeom>
            <a:avLst/>
            <a:gdLst/>
            <a:ahLst/>
            <a:cxnLst/>
            <a:rect l="l" t="t" r="r" b="b"/>
            <a:pathLst>
              <a:path w="1271270">
                <a:moveTo>
                  <a:pt x="0" y="0"/>
                </a:moveTo>
                <a:lnTo>
                  <a:pt x="1271015" y="0"/>
                </a:lnTo>
              </a:path>
            </a:pathLst>
          </a:custGeom>
          <a:ln w="54863">
            <a:solidFill>
              <a:srgbClr val="CCCDC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94304" y="1371600"/>
            <a:ext cx="1463040" cy="19720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921495" y="3419855"/>
            <a:ext cx="789940" cy="88900"/>
          </a:xfrm>
          <a:custGeom>
            <a:avLst/>
            <a:gdLst/>
            <a:ahLst/>
            <a:cxnLst/>
            <a:rect l="l" t="t" r="r" b="b"/>
            <a:pathLst>
              <a:path w="789940" h="88900">
                <a:moveTo>
                  <a:pt x="394715" y="0"/>
                </a:moveTo>
                <a:lnTo>
                  <a:pt x="315148" y="898"/>
                </a:lnTo>
                <a:lnTo>
                  <a:pt x="241047" y="3476"/>
                </a:lnTo>
                <a:lnTo>
                  <a:pt x="173998" y="7554"/>
                </a:lnTo>
                <a:lnTo>
                  <a:pt x="115585" y="12953"/>
                </a:lnTo>
                <a:lnTo>
                  <a:pt x="67394" y="19496"/>
                </a:lnTo>
                <a:lnTo>
                  <a:pt x="8016" y="35296"/>
                </a:lnTo>
                <a:lnTo>
                  <a:pt x="0" y="44196"/>
                </a:lnTo>
                <a:lnTo>
                  <a:pt x="8016" y="53095"/>
                </a:lnTo>
                <a:lnTo>
                  <a:pt x="67394" y="68895"/>
                </a:lnTo>
                <a:lnTo>
                  <a:pt x="115585" y="75438"/>
                </a:lnTo>
                <a:lnTo>
                  <a:pt x="173998" y="80837"/>
                </a:lnTo>
                <a:lnTo>
                  <a:pt x="241047" y="84915"/>
                </a:lnTo>
                <a:lnTo>
                  <a:pt x="315148" y="87493"/>
                </a:lnTo>
                <a:lnTo>
                  <a:pt x="394715" y="88392"/>
                </a:lnTo>
                <a:lnTo>
                  <a:pt x="474246" y="87493"/>
                </a:lnTo>
                <a:lnTo>
                  <a:pt x="548330" y="84915"/>
                </a:lnTo>
                <a:lnTo>
                  <a:pt x="615377" y="80837"/>
                </a:lnTo>
                <a:lnTo>
                  <a:pt x="673798" y="75438"/>
                </a:lnTo>
                <a:lnTo>
                  <a:pt x="722003" y="68895"/>
                </a:lnTo>
                <a:lnTo>
                  <a:pt x="781410" y="53095"/>
                </a:lnTo>
                <a:lnTo>
                  <a:pt x="789431" y="44196"/>
                </a:lnTo>
                <a:lnTo>
                  <a:pt x="781410" y="35296"/>
                </a:lnTo>
                <a:lnTo>
                  <a:pt x="722003" y="19496"/>
                </a:lnTo>
                <a:lnTo>
                  <a:pt x="673798" y="12953"/>
                </a:lnTo>
                <a:lnTo>
                  <a:pt x="615377" y="7554"/>
                </a:lnTo>
                <a:lnTo>
                  <a:pt x="548330" y="3476"/>
                </a:lnTo>
                <a:lnTo>
                  <a:pt x="474246" y="898"/>
                </a:lnTo>
                <a:lnTo>
                  <a:pt x="394715" y="0"/>
                </a:lnTo>
                <a:close/>
              </a:path>
            </a:pathLst>
          </a:custGeom>
          <a:solidFill>
            <a:srgbClr val="CCCD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644128" y="1325880"/>
            <a:ext cx="1463040" cy="22524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304288" y="1380744"/>
            <a:ext cx="1197864" cy="24262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055864" y="1420367"/>
            <a:ext cx="935735" cy="25603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831699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8263890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5" dirty="0">
                <a:solidFill>
                  <a:srgbClr val="005073"/>
                </a:solidFill>
              </a:rPr>
              <a:t>Network </a:t>
            </a:r>
            <a:r>
              <a:rPr spc="0" dirty="0">
                <a:solidFill>
                  <a:srgbClr val="005073"/>
                </a:solidFill>
              </a:rPr>
              <a:t>Application </a:t>
            </a:r>
            <a:r>
              <a:rPr spc="-5" dirty="0">
                <a:solidFill>
                  <a:srgbClr val="005073"/>
                </a:solidFill>
              </a:rPr>
              <a:t>Hosting</a:t>
            </a:r>
            <a:r>
              <a:rPr spc="100" dirty="0">
                <a:solidFill>
                  <a:srgbClr val="005073"/>
                </a:solidFill>
              </a:rPr>
              <a:t> </a:t>
            </a:r>
            <a:r>
              <a:rPr spc="35" dirty="0">
                <a:solidFill>
                  <a:srgbClr val="005073"/>
                </a:solidFill>
              </a:rPr>
              <a:t>Spectrum</a:t>
            </a:r>
          </a:p>
        </p:txBody>
      </p:sp>
      <p:sp>
        <p:nvSpPr>
          <p:cNvPr id="3" name="object 3"/>
          <p:cNvSpPr/>
          <p:nvPr/>
        </p:nvSpPr>
        <p:spPr>
          <a:xfrm>
            <a:off x="536448" y="1709927"/>
            <a:ext cx="2265426" cy="44965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52272" y="3496055"/>
            <a:ext cx="2076450" cy="19118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2168" y="1731264"/>
            <a:ext cx="11128248" cy="44074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1291" y="3493484"/>
            <a:ext cx="1678305" cy="1733550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8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Script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Hosting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2880" marR="0" lvl="0" indent="-170180" algn="l" defTabSz="914400" rtl="0" eaLnBrk="1" fontAlgn="auto" latinLnBrk="0" hangingPunct="1">
              <a:lnSpc>
                <a:spcPct val="100000"/>
              </a:lnSpc>
              <a:spcBef>
                <a:spcPts val="70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183515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Python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2880" marR="0" lvl="0" indent="-170180" algn="l" defTabSz="914400" rtl="0" eaLnBrk="1" fontAlgn="auto" latinLnBrk="0" hangingPunct="1">
              <a:lnSpc>
                <a:spcPts val="1870"/>
              </a:lnSpc>
              <a:spcBef>
                <a:spcPts val="19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183515" algn="l"/>
              </a:tabLst>
              <a:defRPr/>
            </a:pP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Access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platform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2880" marR="0" lvl="0" indent="0" algn="l" defTabSz="914400" rtl="0" eaLnBrk="1" fontAlgn="auto" latinLnBrk="0" hangingPunct="1">
              <a:lnSpc>
                <a:spcPts val="18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details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2880" marR="242570" lvl="0" indent="-170180" algn="l" defTabSz="914400" rtl="0" eaLnBrk="1" fontAlgn="auto" latinLnBrk="0" hangingPunct="1">
              <a:lnSpc>
                <a:spcPts val="1820"/>
              </a:lnSpc>
              <a:spcBef>
                <a:spcPts val="34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183515" algn="l"/>
              </a:tabLst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Integrate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events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90016" y="1975104"/>
            <a:ext cx="1558290" cy="15552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35736" y="1996484"/>
            <a:ext cx="1469136" cy="14660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776727" y="1709927"/>
            <a:ext cx="2262378" cy="44965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17520" y="3496055"/>
            <a:ext cx="1777745" cy="118033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96844" y="3493484"/>
            <a:ext cx="1424305" cy="1001394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8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Utility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Hosting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2880" marR="0" lvl="0" indent="-170180" algn="l" defTabSz="914400" rtl="0" eaLnBrk="1" fontAlgn="auto" latinLnBrk="0" hangingPunct="1">
              <a:lnSpc>
                <a:spcPct val="100000"/>
              </a:lnSpc>
              <a:spcBef>
                <a:spcPts val="70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183515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Linux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utilities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2880" marR="0" lvl="0" indent="-170180" algn="l" defTabSz="914400" rtl="0" eaLnBrk="1" fontAlgn="auto" latinLnBrk="0" hangingPunct="1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183515" algn="l"/>
              </a:tabLst>
              <a:defRPr/>
            </a:pP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RPMs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130295" y="1975104"/>
            <a:ext cx="1555242" cy="155524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76016" y="1996446"/>
            <a:ext cx="1466081" cy="146608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013959" y="1709927"/>
            <a:ext cx="2262378" cy="44965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017008" y="3496055"/>
            <a:ext cx="2320290" cy="164363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78044" y="3493484"/>
            <a:ext cx="1940560" cy="1464945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414655" marR="0" lvl="0" indent="0" algn="l" defTabSz="914400" rtl="0" eaLnBrk="1" fontAlgn="auto" latinLnBrk="0" hangingPunct="1">
              <a:lnSpc>
                <a:spcPct val="100000"/>
              </a:lnSpc>
              <a:spcBef>
                <a:spcPts val="8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Containers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2880" marR="5080" lvl="0" indent="-170180" algn="l" defTabSz="914400" rtl="0" eaLnBrk="1" fontAlgn="auto" latinLnBrk="0" hangingPunct="1">
              <a:lnSpc>
                <a:spcPts val="1820"/>
              </a:lnSpc>
              <a:spcBef>
                <a:spcPts val="85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183515" algn="l"/>
              </a:tabLst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Application 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Code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  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Dependencies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2880" marR="0" lvl="0" indent="-170180" algn="l" defTabSz="914400" rtl="0" eaLnBrk="1" fontAlgn="auto" latinLnBrk="0" hangingPunct="1">
              <a:lnSpc>
                <a:spcPts val="1875"/>
              </a:lnSpc>
              <a:spcBef>
                <a:spcPts val="14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183515" algn="l"/>
              </a:tabLst>
              <a:defRPr/>
            </a:pP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LXC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Docker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2880" marR="0" lvl="0" indent="0" algn="l" defTabSz="914400" rtl="0" eaLnBrk="1" fontAlgn="auto" latinLnBrk="0" hangingPunct="1">
              <a:lnSpc>
                <a:spcPts val="18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support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367528" y="1975104"/>
            <a:ext cx="1558290" cy="15552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413247" y="1996446"/>
            <a:ext cx="1469135" cy="146608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254240" y="1709927"/>
            <a:ext cx="2262378" cy="44965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336535" y="3496055"/>
            <a:ext cx="2109978" cy="168021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499984" y="3493484"/>
            <a:ext cx="1775460" cy="1501775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488315" marR="0" lvl="0" indent="0" algn="l" defTabSz="914400" rtl="0" eaLnBrk="1" fontAlgn="auto" latinLnBrk="0" hangingPunct="1">
              <a:lnSpc>
                <a:spcPct val="100000"/>
              </a:lnSpc>
              <a:spcBef>
                <a:spcPts val="8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Small</a:t>
            </a:r>
            <a:r>
              <a:rPr kumimoji="0" sz="18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VM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3515" marR="0" lvl="0" indent="-170815" algn="l" defTabSz="914400" rtl="0" eaLnBrk="1" fontAlgn="auto" latinLnBrk="0" hangingPunct="1">
              <a:lnSpc>
                <a:spcPct val="100000"/>
              </a:lnSpc>
              <a:spcBef>
                <a:spcPts val="70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184150" algn="l"/>
              </a:tabLst>
              <a:defRPr/>
            </a:pP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Complete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3515" marR="0" lvl="0" indent="-170815" algn="l" defTabSz="914400" rtl="0" eaLnBrk="1" fontAlgn="auto" latinLnBrk="0" hangingPunct="1">
              <a:lnSpc>
                <a:spcPts val="1870"/>
              </a:lnSpc>
              <a:spcBef>
                <a:spcPts val="19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184150" algn="l"/>
              </a:tabLst>
              <a:defRPr/>
            </a:pP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Limited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resource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3515" marR="0" lvl="0" indent="0" algn="l" defTabSz="914400" rtl="0" eaLnBrk="1" fontAlgn="auto" latinLnBrk="0" hangingPunct="1">
              <a:lnSpc>
                <a:spcPts val="18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needs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3515" marR="0" lvl="0" indent="-170815" algn="l" defTabSz="914400" rtl="0" eaLnBrk="1" fontAlgn="auto" latinLnBrk="0" hangingPunct="1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18415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Linux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KVM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607807" y="1975104"/>
            <a:ext cx="1555242" cy="155524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653528" y="1996446"/>
            <a:ext cx="1466081" cy="146608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491471" y="1709927"/>
            <a:ext cx="2262378" cy="44965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631680" y="3496055"/>
            <a:ext cx="1963674" cy="164363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811639" y="3493484"/>
            <a:ext cx="1629410" cy="1464945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8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Full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Compute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3515" marR="5080" lvl="0" indent="-170815" algn="l" defTabSz="914400" rtl="0" eaLnBrk="1" fontAlgn="auto" latinLnBrk="0" hangingPunct="1">
              <a:lnSpc>
                <a:spcPts val="1820"/>
              </a:lnSpc>
              <a:spcBef>
                <a:spcPts val="85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184150" algn="l"/>
              </a:tabLst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Significant 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resource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needs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3515" marR="0" lvl="0" indent="-170815" algn="l" defTabSz="914400" rtl="0" eaLnBrk="1" fontAlgn="auto" latinLnBrk="0" hangingPunct="1">
              <a:lnSpc>
                <a:spcPts val="1875"/>
              </a:lnSpc>
              <a:spcBef>
                <a:spcPts val="14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184150" algn="l"/>
              </a:tabLst>
              <a:defRPr/>
            </a:pP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Bare-metal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279400" lvl="0" indent="0" algn="ctr" defTabSz="914400" rtl="0" eaLnBrk="1" fontAlgn="auto" latinLnBrk="0" hangingPunct="1">
              <a:lnSpc>
                <a:spcPts val="18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Hypervisor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845040" y="1975104"/>
            <a:ext cx="1555242" cy="155524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9890759" y="1996446"/>
            <a:ext cx="1466081" cy="146608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84503" y="5455920"/>
            <a:ext cx="10324338" cy="75057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981689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8451850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" dirty="0">
                <a:solidFill>
                  <a:srgbClr val="005073"/>
                </a:solidFill>
              </a:rPr>
              <a:t>Cisco </a:t>
            </a:r>
            <a:r>
              <a:rPr spc="0" dirty="0">
                <a:solidFill>
                  <a:srgbClr val="005073"/>
                </a:solidFill>
              </a:rPr>
              <a:t>Application </a:t>
            </a:r>
            <a:r>
              <a:rPr spc="-5" dirty="0">
                <a:solidFill>
                  <a:srgbClr val="005073"/>
                </a:solidFill>
              </a:rPr>
              <a:t>Hosting</a:t>
            </a:r>
            <a:r>
              <a:rPr spc="150" dirty="0">
                <a:solidFill>
                  <a:srgbClr val="005073"/>
                </a:solidFill>
              </a:rPr>
              <a:t> </a:t>
            </a:r>
            <a:r>
              <a:rPr spc="0" dirty="0">
                <a:solidFill>
                  <a:srgbClr val="005073"/>
                </a:solidFill>
              </a:rPr>
              <a:t>Technologies</a:t>
            </a:r>
          </a:p>
        </p:txBody>
      </p:sp>
      <p:sp>
        <p:nvSpPr>
          <p:cNvPr id="3" name="object 3"/>
          <p:cNvSpPr/>
          <p:nvPr/>
        </p:nvSpPr>
        <p:spPr>
          <a:xfrm>
            <a:off x="536448" y="1709927"/>
            <a:ext cx="2265426" cy="44965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52272" y="3496055"/>
            <a:ext cx="2076450" cy="19118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2168" y="1731264"/>
            <a:ext cx="11128248" cy="44074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1291" y="3592779"/>
            <a:ext cx="14674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Script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Hosting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90016" y="1975104"/>
            <a:ext cx="1558290" cy="15552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35736" y="1996484"/>
            <a:ext cx="1469136" cy="14660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776727" y="1709927"/>
            <a:ext cx="2262378" cy="44965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17520" y="3496055"/>
            <a:ext cx="1777745" cy="118033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96844" y="3592779"/>
            <a:ext cx="14243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Utility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Hosting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43991" y="3968750"/>
            <a:ext cx="3700779" cy="127889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>
                <a:tab pos="2365375" algn="l"/>
              </a:tabLst>
              <a:defRPr/>
            </a:pP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 </a:t>
            </a:r>
            <a:r>
              <a:rPr kumimoji="0" sz="1600" b="0" i="0" u="none" strike="noStrike" kern="120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Python	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 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Linux</a:t>
            </a:r>
            <a:r>
              <a:rPr kumimoji="0" sz="1600" b="0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utilities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1870"/>
              </a:lnSpc>
              <a:spcBef>
                <a:spcPts val="185"/>
              </a:spcBef>
              <a:spcAft>
                <a:spcPts val="0"/>
              </a:spcAft>
              <a:buClrTx/>
              <a:buSzTx/>
              <a:buFontTx/>
              <a:buNone/>
              <a:tabLst>
                <a:tab pos="2365375" algn="l"/>
              </a:tabLst>
              <a:defRPr/>
            </a:pP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 </a:t>
            </a:r>
            <a:r>
              <a:rPr kumimoji="0" sz="1600" b="0" i="0" u="none" strike="noStrike" kern="1200" cap="none" spc="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Access</a:t>
            </a:r>
            <a:r>
              <a:rPr kumimoji="0" sz="16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platform	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RPMs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70180" marR="0" lvl="0" indent="0" algn="l" defTabSz="914400" rtl="0" eaLnBrk="1" fontAlgn="auto" latinLnBrk="0" hangingPunct="1">
              <a:lnSpc>
                <a:spcPts val="18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details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70180" marR="2278380" lvl="0" indent="-170815" algn="l" defTabSz="914400" rtl="0" eaLnBrk="1" fontAlgn="auto" latinLnBrk="0" hangingPunct="1">
              <a:lnSpc>
                <a:spcPts val="1820"/>
              </a:lnSpc>
              <a:spcBef>
                <a:spcPts val="3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Integrate </a:t>
            </a: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events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30295" y="1975104"/>
            <a:ext cx="1555242" cy="155524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176016" y="1996446"/>
            <a:ext cx="1466081" cy="146608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013959" y="1709927"/>
            <a:ext cx="2262378" cy="44965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017008" y="3496055"/>
            <a:ext cx="2320290" cy="164363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80379" y="3592779"/>
            <a:ext cx="11353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80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8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8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367528" y="1975104"/>
            <a:ext cx="1558290" cy="15552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413247" y="1996446"/>
            <a:ext cx="1469135" cy="146608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254240" y="1709927"/>
            <a:ext cx="2262378" cy="44965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339583" y="3496055"/>
            <a:ext cx="2109978" cy="173202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976743" y="3592779"/>
            <a:ext cx="9893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Small</a:t>
            </a:r>
            <a:r>
              <a:rPr kumimoji="0" sz="18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VM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90744" y="3968750"/>
            <a:ext cx="4069715" cy="10985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70180" marR="0" lvl="0" indent="-170815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>
                <a:tab pos="2490470" algn="l"/>
              </a:tabLst>
              <a:defRPr/>
            </a:pP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  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Application</a:t>
            </a:r>
            <a:r>
              <a:rPr kumimoji="0" sz="1600" b="0" i="0" u="none" strike="noStrike" kern="1200" cap="none" spc="-1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Code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	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Complete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70180" marR="0" lvl="0" indent="0" algn="l" defTabSz="914400" rtl="0" eaLnBrk="1" fontAlgn="auto" latinLnBrk="0" hangingPunct="1">
              <a:lnSpc>
                <a:spcPts val="1670"/>
              </a:lnSpc>
              <a:spcBef>
                <a:spcPts val="595"/>
              </a:spcBef>
              <a:spcAft>
                <a:spcPts val="0"/>
              </a:spcAft>
              <a:buClrTx/>
              <a:buSzTx/>
              <a:buFontTx/>
              <a:buNone/>
              <a:tabLst>
                <a:tab pos="2322830" algn="l"/>
              </a:tabLst>
              <a:defRPr/>
            </a:pPr>
            <a:r>
              <a:rPr kumimoji="0" sz="2400" b="0" i="0" u="none" strike="noStrike" kern="1200" cap="none" spc="7" normalizeH="0" baseline="24305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Dependencies	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   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Limited</a:t>
            </a:r>
            <a:r>
              <a:rPr kumimoji="0" sz="1600" b="0" i="0" u="none" strike="noStrike" kern="1200" cap="none" spc="-25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resource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16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93645" algn="l"/>
              </a:tabLst>
              <a:defRPr/>
            </a:pP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  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LXC</a:t>
            </a:r>
            <a:r>
              <a:rPr kumimoji="0" sz="16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sz="16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Docker	</a:t>
            </a:r>
            <a:r>
              <a:rPr kumimoji="0" sz="2400" b="0" i="0" u="none" strike="noStrike" kern="1200" cap="none" spc="15" normalizeH="0" baseline="-138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needs</a:t>
            </a:r>
            <a:endParaRPr kumimoji="0" sz="2400" b="0" i="0" u="none" strike="noStrike" kern="1200" cap="none" spc="0" normalizeH="0" baseline="-13888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70180" marR="0" lvl="0" indent="0" algn="l" defTabSz="914400" rtl="0" eaLnBrk="1" fontAlgn="auto" latinLnBrk="0" hangingPunct="1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Tx/>
              <a:buSzTx/>
              <a:buFontTx/>
              <a:buNone/>
              <a:tabLst>
                <a:tab pos="2322830" algn="l"/>
              </a:tabLst>
              <a:defRPr/>
            </a:pPr>
            <a:r>
              <a:rPr kumimoji="0" sz="2400" b="0" i="0" u="none" strike="noStrike" kern="1200" cap="none" spc="22" normalizeH="0" baseline="24305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support	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 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Linux</a:t>
            </a:r>
            <a:r>
              <a:rPr kumimoji="0" sz="1600" b="0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KVM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607807" y="1975104"/>
            <a:ext cx="1555242" cy="155524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653528" y="1996446"/>
            <a:ext cx="1466081" cy="146608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491471" y="1709927"/>
            <a:ext cx="2262378" cy="44965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631680" y="3496055"/>
            <a:ext cx="1963674" cy="164363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811639" y="3592779"/>
            <a:ext cx="13906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Full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Compute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824339" y="3968750"/>
            <a:ext cx="1604010" cy="101028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70815" marR="0" lvl="0" indent="-171450" algn="l" defTabSz="914400" rtl="0" eaLnBrk="1" fontAlgn="auto" latinLnBrk="0" hangingPunct="1">
              <a:lnSpc>
                <a:spcPts val="1820"/>
              </a:lnSpc>
              <a:spcBef>
                <a:spcPts val="1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Significant 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resource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needs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1875"/>
              </a:lnSpc>
              <a:spcBef>
                <a:spcPts val="1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   </a:t>
            </a: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Bare-metal</a:t>
            </a:r>
            <a:r>
              <a:rPr kumimoji="0" sz="1600" b="0" i="0" u="none" strike="noStrike" kern="1200" cap="none" spc="-22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70815" marR="0" lvl="0" indent="0" algn="l" defTabSz="914400" rtl="0" eaLnBrk="1" fontAlgn="auto" latinLnBrk="0" hangingPunct="1">
              <a:lnSpc>
                <a:spcPts val="18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Hypervisor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845040" y="1975104"/>
            <a:ext cx="1555242" cy="155524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890759" y="1996446"/>
            <a:ext cx="1466081" cy="146608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84503" y="5455920"/>
            <a:ext cx="10324338" cy="75057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82168" y="3938015"/>
            <a:ext cx="4413885" cy="1442085"/>
          </a:xfrm>
          <a:custGeom>
            <a:avLst/>
            <a:gdLst/>
            <a:ahLst/>
            <a:cxnLst/>
            <a:rect l="l" t="t" r="r" b="b"/>
            <a:pathLst>
              <a:path w="4413885" h="1442085">
                <a:moveTo>
                  <a:pt x="0" y="1441704"/>
                </a:moveTo>
                <a:lnTo>
                  <a:pt x="4413504" y="1441704"/>
                </a:lnTo>
                <a:lnTo>
                  <a:pt x="4413504" y="0"/>
                </a:lnTo>
                <a:lnTo>
                  <a:pt x="0" y="0"/>
                </a:lnTo>
                <a:lnTo>
                  <a:pt x="0" y="14417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732914" y="4403293"/>
            <a:ext cx="211074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Guest</a:t>
            </a:r>
            <a:r>
              <a:rPr kumimoji="0" sz="32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Shell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056632" y="3938015"/>
            <a:ext cx="4434840" cy="1442085"/>
          </a:xfrm>
          <a:custGeom>
            <a:avLst/>
            <a:gdLst/>
            <a:ahLst/>
            <a:cxnLst/>
            <a:rect l="l" t="t" r="r" b="b"/>
            <a:pathLst>
              <a:path w="4434840" h="1442085">
                <a:moveTo>
                  <a:pt x="0" y="1441704"/>
                </a:moveTo>
                <a:lnTo>
                  <a:pt x="4434840" y="1441704"/>
                </a:lnTo>
                <a:lnTo>
                  <a:pt x="4434840" y="0"/>
                </a:lnTo>
                <a:lnTo>
                  <a:pt x="0" y="0"/>
                </a:lnTo>
                <a:lnTo>
                  <a:pt x="0" y="14417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384416" y="4403293"/>
            <a:ext cx="177927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IOx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9534143" y="3938015"/>
            <a:ext cx="2188845" cy="144208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33045" rIns="0" bIns="0" rtlCol="0">
            <a:spAutoFit/>
          </a:bodyPr>
          <a:lstStyle/>
          <a:p>
            <a:pPr marL="4445" marR="0" lvl="0" indent="0" algn="ctr" defTabSz="914400" rtl="0" eaLnBrk="1" fontAlgn="auto" latinLnBrk="0" hangingPunct="1">
              <a:lnSpc>
                <a:spcPct val="100000"/>
              </a:lnSpc>
              <a:spcBef>
                <a:spcPts val="18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UCS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08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Express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8868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67640" marR="118745" indent="-154940">
              <a:lnSpc>
                <a:spcPct val="95500"/>
              </a:lnSpc>
              <a:spcBef>
                <a:spcPts val="254"/>
              </a:spcBef>
              <a:buSzPct val="60377"/>
              <a:buChar char="•"/>
              <a:tabLst>
                <a:tab pos="168275" algn="l"/>
              </a:tabLst>
            </a:pPr>
            <a:r>
              <a:rPr spc="150" dirty="0"/>
              <a:t>64-bit </a:t>
            </a:r>
            <a:r>
              <a:rPr spc="-10" dirty="0"/>
              <a:t>Linux </a:t>
            </a:r>
            <a:r>
              <a:rPr spc="15" dirty="0"/>
              <a:t>environment  </a:t>
            </a:r>
            <a:r>
              <a:rPr dirty="0"/>
              <a:t>running </a:t>
            </a:r>
            <a:r>
              <a:rPr spc="25" dirty="0"/>
              <a:t>on </a:t>
            </a:r>
            <a:r>
              <a:rPr spc="-90" dirty="0"/>
              <a:t>IOS </a:t>
            </a:r>
            <a:r>
              <a:rPr spc="-200" dirty="0"/>
              <a:t>XE </a:t>
            </a:r>
            <a:r>
              <a:rPr dirty="0"/>
              <a:t>and </a:t>
            </a:r>
            <a:r>
              <a:rPr spc="60" dirty="0"/>
              <a:t>NX-OS  </a:t>
            </a:r>
            <a:r>
              <a:rPr spc="25" dirty="0"/>
              <a:t>platforms</a:t>
            </a:r>
          </a:p>
          <a:p>
            <a:pPr marL="167640" marR="5080" indent="-154940">
              <a:lnSpc>
                <a:spcPct val="95500"/>
              </a:lnSpc>
              <a:spcBef>
                <a:spcPts val="1500"/>
              </a:spcBef>
              <a:buSzPct val="60377"/>
              <a:buChar char="•"/>
              <a:tabLst>
                <a:tab pos="168275" algn="l"/>
              </a:tabLst>
            </a:pPr>
            <a:r>
              <a:rPr spc="-30" dirty="0"/>
              <a:t>Install, </a:t>
            </a:r>
            <a:r>
              <a:rPr spc="15" dirty="0"/>
              <a:t>update, </a:t>
            </a:r>
            <a:r>
              <a:rPr dirty="0"/>
              <a:t>and </a:t>
            </a:r>
            <a:r>
              <a:rPr spc="25" dirty="0"/>
              <a:t>operate </a:t>
            </a:r>
            <a:r>
              <a:rPr spc="65" dirty="0"/>
              <a:t>3rd  </a:t>
            </a:r>
            <a:r>
              <a:rPr spc="10" dirty="0"/>
              <a:t>party </a:t>
            </a:r>
            <a:r>
              <a:rPr spc="-10" dirty="0"/>
              <a:t>Linux </a:t>
            </a:r>
            <a:r>
              <a:rPr spc="10" dirty="0"/>
              <a:t>apps </a:t>
            </a:r>
            <a:r>
              <a:rPr spc="30" dirty="0"/>
              <a:t>(e.g. </a:t>
            </a:r>
            <a:r>
              <a:rPr spc="10" dirty="0"/>
              <a:t>Puppet,  </a:t>
            </a:r>
            <a:r>
              <a:rPr spc="15" dirty="0"/>
              <a:t>Chef,</a:t>
            </a:r>
            <a:r>
              <a:rPr spc="25" dirty="0"/>
              <a:t> </a:t>
            </a:r>
            <a:r>
              <a:rPr spc="-10" dirty="0"/>
              <a:t>Splunk)</a:t>
            </a:r>
          </a:p>
          <a:p>
            <a:pPr marL="167640" indent="-154940">
              <a:lnSpc>
                <a:spcPct val="100000"/>
              </a:lnSpc>
              <a:spcBef>
                <a:spcPts val="1385"/>
              </a:spcBef>
              <a:buSzPct val="60377"/>
              <a:buChar char="•"/>
              <a:tabLst>
                <a:tab pos="168275" algn="l"/>
              </a:tabLst>
            </a:pPr>
            <a:r>
              <a:rPr spc="0" dirty="0"/>
              <a:t>Bundled </a:t>
            </a:r>
            <a:r>
              <a:rPr spc="30" dirty="0"/>
              <a:t>with</a:t>
            </a:r>
            <a:r>
              <a:rPr spc="75" dirty="0"/>
              <a:t> </a:t>
            </a:r>
            <a:r>
              <a:rPr dirty="0"/>
              <a:t>Python</a:t>
            </a:r>
          </a:p>
          <a:p>
            <a:pPr marL="167640" indent="-154940">
              <a:lnSpc>
                <a:spcPts val="3115"/>
              </a:lnSpc>
              <a:spcBef>
                <a:spcPts val="1355"/>
              </a:spcBef>
              <a:buSzPct val="60377"/>
              <a:buChar char="•"/>
              <a:tabLst>
                <a:tab pos="168275" algn="l"/>
              </a:tabLst>
            </a:pPr>
            <a:r>
              <a:rPr spc="0" dirty="0"/>
              <a:t>Intended </a:t>
            </a:r>
            <a:r>
              <a:rPr spc="40" dirty="0"/>
              <a:t>for </a:t>
            </a:r>
            <a:r>
              <a:rPr spc="10" dirty="0"/>
              <a:t>agent </a:t>
            </a:r>
            <a:r>
              <a:rPr spc="35" dirty="0"/>
              <a:t>or</a:t>
            </a:r>
            <a:r>
              <a:rPr spc="240" dirty="0"/>
              <a:t> </a:t>
            </a:r>
            <a:r>
              <a:rPr spc="30" dirty="0"/>
              <a:t>script</a:t>
            </a:r>
          </a:p>
          <a:p>
            <a:pPr marL="167640">
              <a:lnSpc>
                <a:spcPts val="3115"/>
              </a:lnSpc>
            </a:pPr>
            <a:r>
              <a:rPr spc="15" dirty="0"/>
              <a:t>hosting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5254625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5073"/>
                </a:solidFill>
              </a:rPr>
              <a:t>What </a:t>
            </a:r>
            <a:r>
              <a:rPr spc="-35" dirty="0">
                <a:solidFill>
                  <a:srgbClr val="005073"/>
                </a:solidFill>
              </a:rPr>
              <a:t>is </a:t>
            </a:r>
            <a:r>
              <a:rPr spc="35" dirty="0">
                <a:solidFill>
                  <a:srgbClr val="005073"/>
                </a:solidFill>
              </a:rPr>
              <a:t>the </a:t>
            </a:r>
            <a:r>
              <a:rPr spc="-25" dirty="0">
                <a:solidFill>
                  <a:srgbClr val="005073"/>
                </a:solidFill>
              </a:rPr>
              <a:t>Guest</a:t>
            </a:r>
            <a:r>
              <a:rPr spc="185" dirty="0">
                <a:solidFill>
                  <a:srgbClr val="005073"/>
                </a:solidFill>
              </a:rPr>
              <a:t> </a:t>
            </a:r>
            <a:r>
              <a:rPr spc="-55" dirty="0">
                <a:solidFill>
                  <a:srgbClr val="005073"/>
                </a:solidFill>
              </a:rPr>
              <a:t>Shell?</a:t>
            </a:r>
          </a:p>
        </p:txBody>
      </p:sp>
      <p:sp>
        <p:nvSpPr>
          <p:cNvPr id="4" name="object 4"/>
          <p:cNvSpPr/>
          <p:nvPr/>
        </p:nvSpPr>
        <p:spPr>
          <a:xfrm>
            <a:off x="7357871" y="2859023"/>
            <a:ext cx="4047744" cy="3172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458456" y="5172455"/>
            <a:ext cx="3844290" cy="6499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369807" y="5141976"/>
            <a:ext cx="2091690" cy="820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531607" y="5245608"/>
            <a:ext cx="3700779" cy="506095"/>
          </a:xfrm>
          <a:custGeom>
            <a:avLst/>
            <a:gdLst/>
            <a:ahLst/>
            <a:cxnLst/>
            <a:rect l="l" t="t" r="r" b="b"/>
            <a:pathLst>
              <a:path w="3700779" h="506095">
                <a:moveTo>
                  <a:pt x="3637407" y="0"/>
                </a:moveTo>
                <a:lnTo>
                  <a:pt x="62865" y="0"/>
                </a:lnTo>
                <a:lnTo>
                  <a:pt x="38415" y="4947"/>
                </a:lnTo>
                <a:lnTo>
                  <a:pt x="18430" y="18430"/>
                </a:lnTo>
                <a:lnTo>
                  <a:pt x="4947" y="38415"/>
                </a:lnTo>
                <a:lnTo>
                  <a:pt x="0" y="62864"/>
                </a:lnTo>
                <a:lnTo>
                  <a:pt x="0" y="443128"/>
                </a:lnTo>
                <a:lnTo>
                  <a:pt x="4947" y="467584"/>
                </a:lnTo>
                <a:lnTo>
                  <a:pt x="18430" y="487559"/>
                </a:lnTo>
                <a:lnTo>
                  <a:pt x="38415" y="501028"/>
                </a:lnTo>
                <a:lnTo>
                  <a:pt x="62865" y="505967"/>
                </a:lnTo>
                <a:lnTo>
                  <a:pt x="3637407" y="505967"/>
                </a:lnTo>
                <a:lnTo>
                  <a:pt x="3661856" y="501028"/>
                </a:lnTo>
                <a:lnTo>
                  <a:pt x="3681841" y="487559"/>
                </a:lnTo>
                <a:lnTo>
                  <a:pt x="3695324" y="467584"/>
                </a:lnTo>
                <a:lnTo>
                  <a:pt x="3700272" y="443128"/>
                </a:lnTo>
                <a:lnTo>
                  <a:pt x="3700272" y="62864"/>
                </a:lnTo>
                <a:lnTo>
                  <a:pt x="3695324" y="38415"/>
                </a:lnTo>
                <a:lnTo>
                  <a:pt x="3681841" y="18430"/>
                </a:lnTo>
                <a:lnTo>
                  <a:pt x="3661856" y="4947"/>
                </a:lnTo>
                <a:lnTo>
                  <a:pt x="3637407" y="0"/>
                </a:lnTo>
                <a:close/>
              </a:path>
            </a:pathLst>
          </a:custGeom>
          <a:solidFill>
            <a:srgbClr val="FAAB1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31607" y="5245608"/>
            <a:ext cx="3700779" cy="506095"/>
          </a:xfrm>
          <a:custGeom>
            <a:avLst/>
            <a:gdLst/>
            <a:ahLst/>
            <a:cxnLst/>
            <a:rect l="l" t="t" r="r" b="b"/>
            <a:pathLst>
              <a:path w="3700779" h="506095">
                <a:moveTo>
                  <a:pt x="0" y="62864"/>
                </a:moveTo>
                <a:lnTo>
                  <a:pt x="4947" y="38415"/>
                </a:lnTo>
                <a:lnTo>
                  <a:pt x="18430" y="18430"/>
                </a:lnTo>
                <a:lnTo>
                  <a:pt x="38415" y="4947"/>
                </a:lnTo>
                <a:lnTo>
                  <a:pt x="62865" y="0"/>
                </a:lnTo>
                <a:lnTo>
                  <a:pt x="3637407" y="0"/>
                </a:lnTo>
                <a:lnTo>
                  <a:pt x="3661856" y="4947"/>
                </a:lnTo>
                <a:lnTo>
                  <a:pt x="3681841" y="18430"/>
                </a:lnTo>
                <a:lnTo>
                  <a:pt x="3695324" y="38415"/>
                </a:lnTo>
                <a:lnTo>
                  <a:pt x="3700272" y="62864"/>
                </a:lnTo>
                <a:lnTo>
                  <a:pt x="3700272" y="443128"/>
                </a:lnTo>
                <a:lnTo>
                  <a:pt x="3695324" y="467584"/>
                </a:lnTo>
                <a:lnTo>
                  <a:pt x="3681841" y="487559"/>
                </a:lnTo>
                <a:lnTo>
                  <a:pt x="3661856" y="501028"/>
                </a:lnTo>
                <a:lnTo>
                  <a:pt x="3637407" y="505967"/>
                </a:lnTo>
                <a:lnTo>
                  <a:pt x="62865" y="505967"/>
                </a:lnTo>
                <a:lnTo>
                  <a:pt x="38415" y="501028"/>
                </a:lnTo>
                <a:lnTo>
                  <a:pt x="18430" y="487559"/>
                </a:lnTo>
                <a:lnTo>
                  <a:pt x="4947" y="467584"/>
                </a:lnTo>
                <a:lnTo>
                  <a:pt x="0" y="443128"/>
                </a:lnTo>
                <a:lnTo>
                  <a:pt x="0" y="62864"/>
                </a:lnTo>
                <a:close/>
              </a:path>
            </a:pathLst>
          </a:custGeom>
          <a:ln w="12191">
            <a:solidFill>
              <a:srgbClr val="005073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433816" y="5205984"/>
            <a:ext cx="1963674" cy="6926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32317" y="5286857"/>
            <a:ext cx="1503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Network</a:t>
            </a:r>
            <a:r>
              <a:rPr kumimoji="0" sz="24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302495" y="4913376"/>
            <a:ext cx="182880" cy="60960"/>
          </a:xfrm>
          <a:custGeom>
            <a:avLst/>
            <a:gdLst/>
            <a:ahLst/>
            <a:cxnLst/>
            <a:rect l="l" t="t" r="r" b="b"/>
            <a:pathLst>
              <a:path w="182879" h="60960">
                <a:moveTo>
                  <a:pt x="91439" y="0"/>
                </a:moveTo>
                <a:lnTo>
                  <a:pt x="0" y="30480"/>
                </a:lnTo>
                <a:lnTo>
                  <a:pt x="0" y="60960"/>
                </a:lnTo>
                <a:lnTo>
                  <a:pt x="91439" y="30480"/>
                </a:lnTo>
                <a:lnTo>
                  <a:pt x="182879" y="30480"/>
                </a:lnTo>
                <a:lnTo>
                  <a:pt x="91439" y="0"/>
                </a:lnTo>
                <a:close/>
              </a:path>
              <a:path w="182879" h="60960">
                <a:moveTo>
                  <a:pt x="182879" y="30480"/>
                </a:moveTo>
                <a:lnTo>
                  <a:pt x="91439" y="30480"/>
                </a:lnTo>
                <a:lnTo>
                  <a:pt x="182879" y="60960"/>
                </a:lnTo>
                <a:lnTo>
                  <a:pt x="182879" y="30480"/>
                </a:lnTo>
                <a:close/>
              </a:path>
            </a:pathLst>
          </a:custGeom>
          <a:solidFill>
            <a:srgbClr val="00507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302495" y="5093208"/>
            <a:ext cx="182880" cy="60960"/>
          </a:xfrm>
          <a:custGeom>
            <a:avLst/>
            <a:gdLst/>
            <a:ahLst/>
            <a:cxnLst/>
            <a:rect l="l" t="t" r="r" b="b"/>
            <a:pathLst>
              <a:path w="182879" h="60960">
                <a:moveTo>
                  <a:pt x="182879" y="0"/>
                </a:moveTo>
                <a:lnTo>
                  <a:pt x="91439" y="30480"/>
                </a:lnTo>
                <a:lnTo>
                  <a:pt x="0" y="30480"/>
                </a:lnTo>
                <a:lnTo>
                  <a:pt x="91439" y="60960"/>
                </a:lnTo>
                <a:lnTo>
                  <a:pt x="182879" y="30480"/>
                </a:lnTo>
                <a:lnTo>
                  <a:pt x="91439" y="30480"/>
                </a:lnTo>
                <a:lnTo>
                  <a:pt x="0" y="0"/>
                </a:lnTo>
                <a:lnTo>
                  <a:pt x="182879" y="0"/>
                </a:lnTo>
                <a:close/>
              </a:path>
            </a:pathLst>
          </a:custGeom>
          <a:solidFill>
            <a:srgbClr val="00507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345168" y="5010911"/>
            <a:ext cx="100965" cy="48895"/>
          </a:xfrm>
          <a:custGeom>
            <a:avLst/>
            <a:gdLst/>
            <a:ahLst/>
            <a:cxnLst/>
            <a:rect l="l" t="t" r="r" b="b"/>
            <a:pathLst>
              <a:path w="100965" h="48895">
                <a:moveTo>
                  <a:pt x="50291" y="0"/>
                </a:moveTo>
                <a:lnTo>
                  <a:pt x="30700" y="1916"/>
                </a:lnTo>
                <a:lnTo>
                  <a:pt x="14716" y="7143"/>
                </a:lnTo>
                <a:lnTo>
                  <a:pt x="3946" y="14894"/>
                </a:lnTo>
                <a:lnTo>
                  <a:pt x="0" y="24383"/>
                </a:lnTo>
                <a:lnTo>
                  <a:pt x="3946" y="33873"/>
                </a:lnTo>
                <a:lnTo>
                  <a:pt x="14716" y="41624"/>
                </a:lnTo>
                <a:lnTo>
                  <a:pt x="30700" y="46851"/>
                </a:lnTo>
                <a:lnTo>
                  <a:pt x="50291" y="48768"/>
                </a:lnTo>
                <a:lnTo>
                  <a:pt x="69883" y="46851"/>
                </a:lnTo>
                <a:lnTo>
                  <a:pt x="85867" y="41624"/>
                </a:lnTo>
                <a:lnTo>
                  <a:pt x="96637" y="33873"/>
                </a:lnTo>
                <a:lnTo>
                  <a:pt x="100583" y="24383"/>
                </a:lnTo>
                <a:lnTo>
                  <a:pt x="96637" y="14894"/>
                </a:lnTo>
                <a:lnTo>
                  <a:pt x="85867" y="7143"/>
                </a:lnTo>
                <a:lnTo>
                  <a:pt x="69883" y="1916"/>
                </a:lnTo>
                <a:lnTo>
                  <a:pt x="50291" y="0"/>
                </a:lnTo>
                <a:close/>
              </a:path>
            </a:pathLst>
          </a:custGeom>
          <a:solidFill>
            <a:srgbClr val="00507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302495" y="5047488"/>
            <a:ext cx="182880" cy="60960"/>
          </a:xfrm>
          <a:custGeom>
            <a:avLst/>
            <a:gdLst/>
            <a:ahLst/>
            <a:cxnLst/>
            <a:rect l="l" t="t" r="r" b="b"/>
            <a:pathLst>
              <a:path w="182879" h="60960">
                <a:moveTo>
                  <a:pt x="182879" y="0"/>
                </a:moveTo>
                <a:lnTo>
                  <a:pt x="91439" y="30480"/>
                </a:lnTo>
                <a:lnTo>
                  <a:pt x="0" y="30480"/>
                </a:lnTo>
                <a:lnTo>
                  <a:pt x="91439" y="60960"/>
                </a:lnTo>
                <a:lnTo>
                  <a:pt x="182879" y="30480"/>
                </a:lnTo>
                <a:lnTo>
                  <a:pt x="91439" y="30480"/>
                </a:lnTo>
                <a:lnTo>
                  <a:pt x="0" y="0"/>
                </a:lnTo>
                <a:lnTo>
                  <a:pt x="182879" y="0"/>
                </a:lnTo>
                <a:close/>
              </a:path>
            </a:pathLst>
          </a:custGeom>
          <a:solidFill>
            <a:srgbClr val="00507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302495" y="4959096"/>
            <a:ext cx="182880" cy="60960"/>
          </a:xfrm>
          <a:custGeom>
            <a:avLst/>
            <a:gdLst/>
            <a:ahLst/>
            <a:cxnLst/>
            <a:rect l="l" t="t" r="r" b="b"/>
            <a:pathLst>
              <a:path w="182879" h="60960">
                <a:moveTo>
                  <a:pt x="91439" y="0"/>
                </a:moveTo>
                <a:lnTo>
                  <a:pt x="0" y="30479"/>
                </a:lnTo>
                <a:lnTo>
                  <a:pt x="0" y="60959"/>
                </a:lnTo>
                <a:lnTo>
                  <a:pt x="91439" y="30479"/>
                </a:lnTo>
                <a:lnTo>
                  <a:pt x="182879" y="30479"/>
                </a:lnTo>
                <a:lnTo>
                  <a:pt x="91439" y="0"/>
                </a:lnTo>
                <a:close/>
              </a:path>
              <a:path w="182879" h="60960">
                <a:moveTo>
                  <a:pt x="182879" y="30479"/>
                </a:moveTo>
                <a:lnTo>
                  <a:pt x="91439" y="30479"/>
                </a:lnTo>
                <a:lnTo>
                  <a:pt x="182879" y="60959"/>
                </a:lnTo>
                <a:lnTo>
                  <a:pt x="182879" y="30479"/>
                </a:lnTo>
                <a:close/>
              </a:path>
            </a:pathLst>
          </a:custGeom>
          <a:solidFill>
            <a:srgbClr val="00507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302495" y="5141976"/>
            <a:ext cx="182880" cy="60960"/>
          </a:xfrm>
          <a:custGeom>
            <a:avLst/>
            <a:gdLst/>
            <a:ahLst/>
            <a:cxnLst/>
            <a:rect l="l" t="t" r="r" b="b"/>
            <a:pathLst>
              <a:path w="182879" h="60960">
                <a:moveTo>
                  <a:pt x="182879" y="0"/>
                </a:moveTo>
                <a:lnTo>
                  <a:pt x="91439" y="30480"/>
                </a:lnTo>
                <a:lnTo>
                  <a:pt x="0" y="30480"/>
                </a:lnTo>
                <a:lnTo>
                  <a:pt x="91439" y="60960"/>
                </a:lnTo>
                <a:lnTo>
                  <a:pt x="182879" y="30480"/>
                </a:lnTo>
                <a:lnTo>
                  <a:pt x="91439" y="30480"/>
                </a:lnTo>
                <a:lnTo>
                  <a:pt x="0" y="0"/>
                </a:lnTo>
                <a:lnTo>
                  <a:pt x="182879" y="0"/>
                </a:lnTo>
                <a:close/>
              </a:path>
            </a:pathLst>
          </a:custGeom>
          <a:solidFill>
            <a:srgbClr val="00507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302495" y="4864608"/>
            <a:ext cx="182880" cy="60960"/>
          </a:xfrm>
          <a:custGeom>
            <a:avLst/>
            <a:gdLst/>
            <a:ahLst/>
            <a:cxnLst/>
            <a:rect l="l" t="t" r="r" b="b"/>
            <a:pathLst>
              <a:path w="182879" h="60960">
                <a:moveTo>
                  <a:pt x="91439" y="0"/>
                </a:moveTo>
                <a:lnTo>
                  <a:pt x="0" y="30480"/>
                </a:lnTo>
                <a:lnTo>
                  <a:pt x="0" y="60960"/>
                </a:lnTo>
                <a:lnTo>
                  <a:pt x="91439" y="30480"/>
                </a:lnTo>
                <a:lnTo>
                  <a:pt x="182879" y="30480"/>
                </a:lnTo>
                <a:lnTo>
                  <a:pt x="91439" y="0"/>
                </a:lnTo>
                <a:close/>
              </a:path>
              <a:path w="182879" h="60960">
                <a:moveTo>
                  <a:pt x="182879" y="30480"/>
                </a:moveTo>
                <a:lnTo>
                  <a:pt x="91439" y="30480"/>
                </a:lnTo>
                <a:lnTo>
                  <a:pt x="182879" y="60960"/>
                </a:lnTo>
                <a:lnTo>
                  <a:pt x="182879" y="30480"/>
                </a:lnTo>
                <a:close/>
              </a:path>
            </a:pathLst>
          </a:custGeom>
          <a:solidFill>
            <a:srgbClr val="00507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479792" y="3505200"/>
            <a:ext cx="3822954" cy="13997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552943" y="3578352"/>
            <a:ext cx="3679190" cy="1256030"/>
          </a:xfrm>
          <a:custGeom>
            <a:avLst/>
            <a:gdLst/>
            <a:ahLst/>
            <a:cxnLst/>
            <a:rect l="l" t="t" r="r" b="b"/>
            <a:pathLst>
              <a:path w="3679190" h="1256029">
                <a:moveTo>
                  <a:pt x="3611499" y="0"/>
                </a:moveTo>
                <a:lnTo>
                  <a:pt x="67436" y="0"/>
                </a:lnTo>
                <a:lnTo>
                  <a:pt x="41201" y="5304"/>
                </a:lnTo>
                <a:lnTo>
                  <a:pt x="19764" y="19764"/>
                </a:lnTo>
                <a:lnTo>
                  <a:pt x="5304" y="41201"/>
                </a:lnTo>
                <a:lnTo>
                  <a:pt x="0" y="67437"/>
                </a:lnTo>
                <a:lnTo>
                  <a:pt x="0" y="1188339"/>
                </a:lnTo>
                <a:lnTo>
                  <a:pt x="5304" y="1214574"/>
                </a:lnTo>
                <a:lnTo>
                  <a:pt x="19764" y="1236011"/>
                </a:lnTo>
                <a:lnTo>
                  <a:pt x="41201" y="1250471"/>
                </a:lnTo>
                <a:lnTo>
                  <a:pt x="67436" y="1255776"/>
                </a:lnTo>
                <a:lnTo>
                  <a:pt x="3611499" y="1255776"/>
                </a:lnTo>
                <a:lnTo>
                  <a:pt x="3637734" y="1250471"/>
                </a:lnTo>
                <a:lnTo>
                  <a:pt x="3659171" y="1236011"/>
                </a:lnTo>
                <a:lnTo>
                  <a:pt x="3673631" y="1214574"/>
                </a:lnTo>
                <a:lnTo>
                  <a:pt x="3678935" y="1188339"/>
                </a:lnTo>
                <a:lnTo>
                  <a:pt x="3678935" y="67437"/>
                </a:lnTo>
                <a:lnTo>
                  <a:pt x="3673631" y="41201"/>
                </a:lnTo>
                <a:lnTo>
                  <a:pt x="3659171" y="19764"/>
                </a:lnTo>
                <a:lnTo>
                  <a:pt x="3637734" y="5304"/>
                </a:lnTo>
                <a:lnTo>
                  <a:pt x="3611499" y="0"/>
                </a:lnTo>
                <a:close/>
              </a:path>
            </a:pathLst>
          </a:custGeom>
          <a:solidFill>
            <a:srgbClr val="CA850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552943" y="3578352"/>
            <a:ext cx="3679190" cy="1256030"/>
          </a:xfrm>
          <a:custGeom>
            <a:avLst/>
            <a:gdLst/>
            <a:ahLst/>
            <a:cxnLst/>
            <a:rect l="l" t="t" r="r" b="b"/>
            <a:pathLst>
              <a:path w="3679190" h="1256029">
                <a:moveTo>
                  <a:pt x="0" y="67437"/>
                </a:moveTo>
                <a:lnTo>
                  <a:pt x="5304" y="41201"/>
                </a:lnTo>
                <a:lnTo>
                  <a:pt x="19764" y="19764"/>
                </a:lnTo>
                <a:lnTo>
                  <a:pt x="41201" y="5304"/>
                </a:lnTo>
                <a:lnTo>
                  <a:pt x="67436" y="0"/>
                </a:lnTo>
                <a:lnTo>
                  <a:pt x="3611499" y="0"/>
                </a:lnTo>
                <a:lnTo>
                  <a:pt x="3637734" y="5304"/>
                </a:lnTo>
                <a:lnTo>
                  <a:pt x="3659171" y="19764"/>
                </a:lnTo>
                <a:lnTo>
                  <a:pt x="3673631" y="41201"/>
                </a:lnTo>
                <a:lnTo>
                  <a:pt x="3678935" y="67437"/>
                </a:lnTo>
                <a:lnTo>
                  <a:pt x="3678935" y="1188339"/>
                </a:lnTo>
                <a:lnTo>
                  <a:pt x="3673631" y="1214574"/>
                </a:lnTo>
                <a:lnTo>
                  <a:pt x="3659171" y="1236011"/>
                </a:lnTo>
                <a:lnTo>
                  <a:pt x="3637734" y="1250471"/>
                </a:lnTo>
                <a:lnTo>
                  <a:pt x="3611499" y="1255776"/>
                </a:lnTo>
                <a:lnTo>
                  <a:pt x="67436" y="1255776"/>
                </a:lnTo>
                <a:lnTo>
                  <a:pt x="41201" y="1250471"/>
                </a:lnTo>
                <a:lnTo>
                  <a:pt x="19764" y="1236011"/>
                </a:lnTo>
                <a:lnTo>
                  <a:pt x="5304" y="1214574"/>
                </a:lnTo>
                <a:lnTo>
                  <a:pt x="0" y="1188339"/>
                </a:lnTo>
                <a:lnTo>
                  <a:pt x="0" y="67437"/>
                </a:lnTo>
                <a:close/>
              </a:path>
            </a:pathLst>
          </a:custGeom>
          <a:ln w="12192">
            <a:solidFill>
              <a:srgbClr val="C7F4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583423" y="3672840"/>
            <a:ext cx="3618737" cy="8420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577328" y="3834384"/>
            <a:ext cx="1332737" cy="59512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656576" y="3745991"/>
            <a:ext cx="3474720" cy="698500"/>
          </a:xfrm>
          <a:custGeom>
            <a:avLst/>
            <a:gdLst/>
            <a:ahLst/>
            <a:cxnLst/>
            <a:rect l="l" t="t" r="r" b="b"/>
            <a:pathLst>
              <a:path w="3474720" h="698500">
                <a:moveTo>
                  <a:pt x="3358388" y="0"/>
                </a:moveTo>
                <a:lnTo>
                  <a:pt x="116331" y="0"/>
                </a:lnTo>
                <a:lnTo>
                  <a:pt x="71044" y="9140"/>
                </a:lnTo>
                <a:lnTo>
                  <a:pt x="34067" y="34067"/>
                </a:lnTo>
                <a:lnTo>
                  <a:pt x="9140" y="71044"/>
                </a:lnTo>
                <a:lnTo>
                  <a:pt x="0" y="116331"/>
                </a:lnTo>
                <a:lnTo>
                  <a:pt x="0" y="581659"/>
                </a:lnTo>
                <a:lnTo>
                  <a:pt x="9140" y="626947"/>
                </a:lnTo>
                <a:lnTo>
                  <a:pt x="34067" y="663924"/>
                </a:lnTo>
                <a:lnTo>
                  <a:pt x="71044" y="688851"/>
                </a:lnTo>
                <a:lnTo>
                  <a:pt x="116331" y="697991"/>
                </a:lnTo>
                <a:lnTo>
                  <a:pt x="3358388" y="697991"/>
                </a:lnTo>
                <a:lnTo>
                  <a:pt x="3403675" y="688851"/>
                </a:lnTo>
                <a:lnTo>
                  <a:pt x="3440652" y="663924"/>
                </a:lnTo>
                <a:lnTo>
                  <a:pt x="3465579" y="626947"/>
                </a:lnTo>
                <a:lnTo>
                  <a:pt x="3474720" y="581659"/>
                </a:lnTo>
                <a:lnTo>
                  <a:pt x="3474720" y="116331"/>
                </a:lnTo>
                <a:lnTo>
                  <a:pt x="3465579" y="71044"/>
                </a:lnTo>
                <a:lnTo>
                  <a:pt x="3440652" y="34067"/>
                </a:lnTo>
                <a:lnTo>
                  <a:pt x="3403675" y="9140"/>
                </a:lnTo>
                <a:lnTo>
                  <a:pt x="335838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656576" y="3745991"/>
            <a:ext cx="3474720" cy="698500"/>
          </a:xfrm>
          <a:custGeom>
            <a:avLst/>
            <a:gdLst/>
            <a:ahLst/>
            <a:cxnLst/>
            <a:rect l="l" t="t" r="r" b="b"/>
            <a:pathLst>
              <a:path w="3474720" h="698500">
                <a:moveTo>
                  <a:pt x="0" y="116331"/>
                </a:moveTo>
                <a:lnTo>
                  <a:pt x="9140" y="71044"/>
                </a:lnTo>
                <a:lnTo>
                  <a:pt x="34067" y="34067"/>
                </a:lnTo>
                <a:lnTo>
                  <a:pt x="71044" y="9140"/>
                </a:lnTo>
                <a:lnTo>
                  <a:pt x="116331" y="0"/>
                </a:lnTo>
                <a:lnTo>
                  <a:pt x="3358388" y="0"/>
                </a:lnTo>
                <a:lnTo>
                  <a:pt x="3403675" y="9140"/>
                </a:lnTo>
                <a:lnTo>
                  <a:pt x="3440652" y="34067"/>
                </a:lnTo>
                <a:lnTo>
                  <a:pt x="3465579" y="71044"/>
                </a:lnTo>
                <a:lnTo>
                  <a:pt x="3474720" y="116331"/>
                </a:lnTo>
                <a:lnTo>
                  <a:pt x="3474720" y="581659"/>
                </a:lnTo>
                <a:lnTo>
                  <a:pt x="3465579" y="626947"/>
                </a:lnTo>
                <a:lnTo>
                  <a:pt x="3440652" y="663924"/>
                </a:lnTo>
                <a:lnTo>
                  <a:pt x="3403675" y="688851"/>
                </a:lnTo>
                <a:lnTo>
                  <a:pt x="3358388" y="697991"/>
                </a:lnTo>
                <a:lnTo>
                  <a:pt x="116331" y="697991"/>
                </a:lnTo>
                <a:lnTo>
                  <a:pt x="71044" y="688851"/>
                </a:lnTo>
                <a:lnTo>
                  <a:pt x="34067" y="663924"/>
                </a:lnTo>
                <a:lnTo>
                  <a:pt x="9140" y="626947"/>
                </a:lnTo>
                <a:lnTo>
                  <a:pt x="0" y="581659"/>
                </a:lnTo>
                <a:lnTo>
                  <a:pt x="0" y="116331"/>
                </a:lnTo>
                <a:close/>
              </a:path>
            </a:pathLst>
          </a:custGeom>
          <a:ln w="12192">
            <a:solidFill>
              <a:srgbClr val="005073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641335" y="3898379"/>
            <a:ext cx="1204722" cy="46711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0491216" y="3672840"/>
            <a:ext cx="579120" cy="6675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324088" y="1575816"/>
            <a:ext cx="2182495" cy="737870"/>
          </a:xfrm>
          <a:custGeom>
            <a:avLst/>
            <a:gdLst/>
            <a:ahLst/>
            <a:cxnLst/>
            <a:rect l="l" t="t" r="r" b="b"/>
            <a:pathLst>
              <a:path w="2182495" h="737869">
                <a:moveTo>
                  <a:pt x="1091183" y="0"/>
                </a:moveTo>
                <a:lnTo>
                  <a:pt x="1022178" y="725"/>
                </a:lnTo>
                <a:lnTo>
                  <a:pt x="954313" y="2873"/>
                </a:lnTo>
                <a:lnTo>
                  <a:pt x="887716" y="6399"/>
                </a:lnTo>
                <a:lnTo>
                  <a:pt x="822515" y="11262"/>
                </a:lnTo>
                <a:lnTo>
                  <a:pt x="758838" y="17417"/>
                </a:lnTo>
                <a:lnTo>
                  <a:pt x="696812" y="24822"/>
                </a:lnTo>
                <a:lnTo>
                  <a:pt x="636565" y="33433"/>
                </a:lnTo>
                <a:lnTo>
                  <a:pt x="578225" y="43207"/>
                </a:lnTo>
                <a:lnTo>
                  <a:pt x="521921" y="54101"/>
                </a:lnTo>
                <a:lnTo>
                  <a:pt x="467779" y="66072"/>
                </a:lnTo>
                <a:lnTo>
                  <a:pt x="415929" y="79076"/>
                </a:lnTo>
                <a:lnTo>
                  <a:pt x="366497" y="93071"/>
                </a:lnTo>
                <a:lnTo>
                  <a:pt x="319611" y="108013"/>
                </a:lnTo>
                <a:lnTo>
                  <a:pt x="275400" y="123859"/>
                </a:lnTo>
                <a:lnTo>
                  <a:pt x="233990" y="140566"/>
                </a:lnTo>
                <a:lnTo>
                  <a:pt x="195511" y="158090"/>
                </a:lnTo>
                <a:lnTo>
                  <a:pt x="160090" y="176389"/>
                </a:lnTo>
                <a:lnTo>
                  <a:pt x="98933" y="215138"/>
                </a:lnTo>
                <a:lnTo>
                  <a:pt x="51541" y="256467"/>
                </a:lnTo>
                <a:lnTo>
                  <a:pt x="18938" y="300030"/>
                </a:lnTo>
                <a:lnTo>
                  <a:pt x="2146" y="345481"/>
                </a:lnTo>
                <a:lnTo>
                  <a:pt x="0" y="368808"/>
                </a:lnTo>
                <a:lnTo>
                  <a:pt x="2146" y="392134"/>
                </a:lnTo>
                <a:lnTo>
                  <a:pt x="18938" y="437585"/>
                </a:lnTo>
                <a:lnTo>
                  <a:pt x="51541" y="481148"/>
                </a:lnTo>
                <a:lnTo>
                  <a:pt x="98933" y="522477"/>
                </a:lnTo>
                <a:lnTo>
                  <a:pt x="160090" y="561226"/>
                </a:lnTo>
                <a:lnTo>
                  <a:pt x="195511" y="579525"/>
                </a:lnTo>
                <a:lnTo>
                  <a:pt x="233990" y="597049"/>
                </a:lnTo>
                <a:lnTo>
                  <a:pt x="275400" y="613756"/>
                </a:lnTo>
                <a:lnTo>
                  <a:pt x="319611" y="629602"/>
                </a:lnTo>
                <a:lnTo>
                  <a:pt x="366497" y="644544"/>
                </a:lnTo>
                <a:lnTo>
                  <a:pt x="415929" y="658539"/>
                </a:lnTo>
                <a:lnTo>
                  <a:pt x="467779" y="671543"/>
                </a:lnTo>
                <a:lnTo>
                  <a:pt x="521921" y="683514"/>
                </a:lnTo>
                <a:lnTo>
                  <a:pt x="578225" y="694408"/>
                </a:lnTo>
                <a:lnTo>
                  <a:pt x="636565" y="704182"/>
                </a:lnTo>
                <a:lnTo>
                  <a:pt x="696812" y="712793"/>
                </a:lnTo>
                <a:lnTo>
                  <a:pt x="758838" y="720198"/>
                </a:lnTo>
                <a:lnTo>
                  <a:pt x="822515" y="726353"/>
                </a:lnTo>
                <a:lnTo>
                  <a:pt x="887716" y="731216"/>
                </a:lnTo>
                <a:lnTo>
                  <a:pt x="954313" y="734742"/>
                </a:lnTo>
                <a:lnTo>
                  <a:pt x="1022178" y="736890"/>
                </a:lnTo>
                <a:lnTo>
                  <a:pt x="1091183" y="737616"/>
                </a:lnTo>
                <a:lnTo>
                  <a:pt x="1160189" y="736890"/>
                </a:lnTo>
                <a:lnTo>
                  <a:pt x="1228054" y="734742"/>
                </a:lnTo>
                <a:lnTo>
                  <a:pt x="1294651" y="731216"/>
                </a:lnTo>
                <a:lnTo>
                  <a:pt x="1359852" y="726353"/>
                </a:lnTo>
                <a:lnTo>
                  <a:pt x="1423529" y="720198"/>
                </a:lnTo>
                <a:lnTo>
                  <a:pt x="1485555" y="712793"/>
                </a:lnTo>
                <a:lnTo>
                  <a:pt x="1545802" y="704182"/>
                </a:lnTo>
                <a:lnTo>
                  <a:pt x="1604142" y="694408"/>
                </a:lnTo>
                <a:lnTo>
                  <a:pt x="1660446" y="683514"/>
                </a:lnTo>
                <a:lnTo>
                  <a:pt x="1714588" y="671543"/>
                </a:lnTo>
                <a:lnTo>
                  <a:pt x="1766438" y="658539"/>
                </a:lnTo>
                <a:lnTo>
                  <a:pt x="1815870" y="644544"/>
                </a:lnTo>
                <a:lnTo>
                  <a:pt x="1862756" y="629602"/>
                </a:lnTo>
                <a:lnTo>
                  <a:pt x="1906967" y="613756"/>
                </a:lnTo>
                <a:lnTo>
                  <a:pt x="1948377" y="597049"/>
                </a:lnTo>
                <a:lnTo>
                  <a:pt x="1986856" y="579525"/>
                </a:lnTo>
                <a:lnTo>
                  <a:pt x="2022277" y="561226"/>
                </a:lnTo>
                <a:lnTo>
                  <a:pt x="2083434" y="522477"/>
                </a:lnTo>
                <a:lnTo>
                  <a:pt x="2130826" y="481148"/>
                </a:lnTo>
                <a:lnTo>
                  <a:pt x="2163429" y="437585"/>
                </a:lnTo>
                <a:lnTo>
                  <a:pt x="2180221" y="392134"/>
                </a:lnTo>
                <a:lnTo>
                  <a:pt x="2182367" y="368808"/>
                </a:lnTo>
                <a:lnTo>
                  <a:pt x="2180221" y="345481"/>
                </a:lnTo>
                <a:lnTo>
                  <a:pt x="2163429" y="300030"/>
                </a:lnTo>
                <a:lnTo>
                  <a:pt x="2130826" y="256467"/>
                </a:lnTo>
                <a:lnTo>
                  <a:pt x="2083434" y="215138"/>
                </a:lnTo>
                <a:lnTo>
                  <a:pt x="2022277" y="176389"/>
                </a:lnTo>
                <a:lnTo>
                  <a:pt x="1986856" y="158090"/>
                </a:lnTo>
                <a:lnTo>
                  <a:pt x="1948377" y="140566"/>
                </a:lnTo>
                <a:lnTo>
                  <a:pt x="1906967" y="123859"/>
                </a:lnTo>
                <a:lnTo>
                  <a:pt x="1862756" y="108013"/>
                </a:lnTo>
                <a:lnTo>
                  <a:pt x="1815870" y="93071"/>
                </a:lnTo>
                <a:lnTo>
                  <a:pt x="1766438" y="79076"/>
                </a:lnTo>
                <a:lnTo>
                  <a:pt x="1714588" y="66072"/>
                </a:lnTo>
                <a:lnTo>
                  <a:pt x="1660446" y="54101"/>
                </a:lnTo>
                <a:lnTo>
                  <a:pt x="1604142" y="43207"/>
                </a:lnTo>
                <a:lnTo>
                  <a:pt x="1545802" y="33433"/>
                </a:lnTo>
                <a:lnTo>
                  <a:pt x="1485555" y="24822"/>
                </a:lnTo>
                <a:lnTo>
                  <a:pt x="1423529" y="17417"/>
                </a:lnTo>
                <a:lnTo>
                  <a:pt x="1359852" y="11262"/>
                </a:lnTo>
                <a:lnTo>
                  <a:pt x="1294651" y="6399"/>
                </a:lnTo>
                <a:lnTo>
                  <a:pt x="1228054" y="2873"/>
                </a:lnTo>
                <a:lnTo>
                  <a:pt x="1160189" y="725"/>
                </a:lnTo>
                <a:lnTo>
                  <a:pt x="1091183" y="0"/>
                </a:lnTo>
                <a:close/>
              </a:path>
            </a:pathLst>
          </a:custGeom>
          <a:solidFill>
            <a:srgbClr val="00507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9186671" y="1944623"/>
            <a:ext cx="893444" cy="451484"/>
          </a:xfrm>
          <a:custGeom>
            <a:avLst/>
            <a:gdLst/>
            <a:ahLst/>
            <a:cxnLst/>
            <a:rect l="l" t="t" r="r" b="b"/>
            <a:pathLst>
              <a:path w="893445" h="451485">
                <a:moveTo>
                  <a:pt x="446531" y="0"/>
                </a:moveTo>
                <a:lnTo>
                  <a:pt x="385935" y="2058"/>
                </a:lnTo>
                <a:lnTo>
                  <a:pt x="327818" y="8055"/>
                </a:lnTo>
                <a:lnTo>
                  <a:pt x="272712" y="17722"/>
                </a:lnTo>
                <a:lnTo>
                  <a:pt x="221149" y="30790"/>
                </a:lnTo>
                <a:lnTo>
                  <a:pt x="173660" y="46991"/>
                </a:lnTo>
                <a:lnTo>
                  <a:pt x="130778" y="66055"/>
                </a:lnTo>
                <a:lnTo>
                  <a:pt x="93034" y="87716"/>
                </a:lnTo>
                <a:lnTo>
                  <a:pt x="60959" y="111703"/>
                </a:lnTo>
                <a:lnTo>
                  <a:pt x="15949" y="165585"/>
                </a:lnTo>
                <a:lnTo>
                  <a:pt x="0" y="225551"/>
                </a:lnTo>
                <a:lnTo>
                  <a:pt x="4075" y="256161"/>
                </a:lnTo>
                <a:lnTo>
                  <a:pt x="35087" y="313354"/>
                </a:lnTo>
                <a:lnTo>
                  <a:pt x="93034" y="363387"/>
                </a:lnTo>
                <a:lnTo>
                  <a:pt x="130778" y="385048"/>
                </a:lnTo>
                <a:lnTo>
                  <a:pt x="173660" y="404112"/>
                </a:lnTo>
                <a:lnTo>
                  <a:pt x="221149" y="420313"/>
                </a:lnTo>
                <a:lnTo>
                  <a:pt x="272712" y="433381"/>
                </a:lnTo>
                <a:lnTo>
                  <a:pt x="327818" y="443048"/>
                </a:lnTo>
                <a:lnTo>
                  <a:pt x="385935" y="449045"/>
                </a:lnTo>
                <a:lnTo>
                  <a:pt x="446531" y="451103"/>
                </a:lnTo>
                <a:lnTo>
                  <a:pt x="507128" y="449045"/>
                </a:lnTo>
                <a:lnTo>
                  <a:pt x="565245" y="443048"/>
                </a:lnTo>
                <a:lnTo>
                  <a:pt x="620351" y="433381"/>
                </a:lnTo>
                <a:lnTo>
                  <a:pt x="671914" y="420313"/>
                </a:lnTo>
                <a:lnTo>
                  <a:pt x="719403" y="404112"/>
                </a:lnTo>
                <a:lnTo>
                  <a:pt x="762285" y="385048"/>
                </a:lnTo>
                <a:lnTo>
                  <a:pt x="800029" y="363387"/>
                </a:lnTo>
                <a:lnTo>
                  <a:pt x="832103" y="339400"/>
                </a:lnTo>
                <a:lnTo>
                  <a:pt x="877114" y="285518"/>
                </a:lnTo>
                <a:lnTo>
                  <a:pt x="893063" y="225551"/>
                </a:lnTo>
                <a:lnTo>
                  <a:pt x="888988" y="194942"/>
                </a:lnTo>
                <a:lnTo>
                  <a:pt x="857976" y="137749"/>
                </a:lnTo>
                <a:lnTo>
                  <a:pt x="800029" y="87716"/>
                </a:lnTo>
                <a:lnTo>
                  <a:pt x="762285" y="66055"/>
                </a:lnTo>
                <a:lnTo>
                  <a:pt x="719403" y="46991"/>
                </a:lnTo>
                <a:lnTo>
                  <a:pt x="671914" y="30790"/>
                </a:lnTo>
                <a:lnTo>
                  <a:pt x="620351" y="17722"/>
                </a:lnTo>
                <a:lnTo>
                  <a:pt x="565245" y="8055"/>
                </a:lnTo>
                <a:lnTo>
                  <a:pt x="507128" y="2058"/>
                </a:lnTo>
                <a:lnTo>
                  <a:pt x="446531" y="0"/>
                </a:lnTo>
                <a:close/>
              </a:path>
            </a:pathLst>
          </a:custGeom>
          <a:solidFill>
            <a:srgbClr val="00507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897368" y="1719072"/>
            <a:ext cx="893444" cy="451484"/>
          </a:xfrm>
          <a:custGeom>
            <a:avLst/>
            <a:gdLst/>
            <a:ahLst/>
            <a:cxnLst/>
            <a:rect l="l" t="t" r="r" b="b"/>
            <a:pathLst>
              <a:path w="893445" h="451485">
                <a:moveTo>
                  <a:pt x="446531" y="0"/>
                </a:moveTo>
                <a:lnTo>
                  <a:pt x="385935" y="2058"/>
                </a:lnTo>
                <a:lnTo>
                  <a:pt x="327818" y="8055"/>
                </a:lnTo>
                <a:lnTo>
                  <a:pt x="272712" y="17722"/>
                </a:lnTo>
                <a:lnTo>
                  <a:pt x="221149" y="30790"/>
                </a:lnTo>
                <a:lnTo>
                  <a:pt x="173660" y="46991"/>
                </a:lnTo>
                <a:lnTo>
                  <a:pt x="130778" y="66055"/>
                </a:lnTo>
                <a:lnTo>
                  <a:pt x="93034" y="87716"/>
                </a:lnTo>
                <a:lnTo>
                  <a:pt x="60959" y="111703"/>
                </a:lnTo>
                <a:lnTo>
                  <a:pt x="15949" y="165585"/>
                </a:lnTo>
                <a:lnTo>
                  <a:pt x="0" y="225551"/>
                </a:lnTo>
                <a:lnTo>
                  <a:pt x="4075" y="256161"/>
                </a:lnTo>
                <a:lnTo>
                  <a:pt x="35087" y="313354"/>
                </a:lnTo>
                <a:lnTo>
                  <a:pt x="93034" y="363387"/>
                </a:lnTo>
                <a:lnTo>
                  <a:pt x="130778" y="385048"/>
                </a:lnTo>
                <a:lnTo>
                  <a:pt x="173660" y="404112"/>
                </a:lnTo>
                <a:lnTo>
                  <a:pt x="221149" y="420313"/>
                </a:lnTo>
                <a:lnTo>
                  <a:pt x="272712" y="433381"/>
                </a:lnTo>
                <a:lnTo>
                  <a:pt x="327818" y="443048"/>
                </a:lnTo>
                <a:lnTo>
                  <a:pt x="385935" y="449045"/>
                </a:lnTo>
                <a:lnTo>
                  <a:pt x="446531" y="451103"/>
                </a:lnTo>
                <a:lnTo>
                  <a:pt x="507128" y="449045"/>
                </a:lnTo>
                <a:lnTo>
                  <a:pt x="565245" y="443048"/>
                </a:lnTo>
                <a:lnTo>
                  <a:pt x="620351" y="433381"/>
                </a:lnTo>
                <a:lnTo>
                  <a:pt x="671914" y="420313"/>
                </a:lnTo>
                <a:lnTo>
                  <a:pt x="719403" y="404112"/>
                </a:lnTo>
                <a:lnTo>
                  <a:pt x="762285" y="385048"/>
                </a:lnTo>
                <a:lnTo>
                  <a:pt x="800029" y="363387"/>
                </a:lnTo>
                <a:lnTo>
                  <a:pt x="832103" y="339400"/>
                </a:lnTo>
                <a:lnTo>
                  <a:pt x="877114" y="285518"/>
                </a:lnTo>
                <a:lnTo>
                  <a:pt x="893063" y="225551"/>
                </a:lnTo>
                <a:lnTo>
                  <a:pt x="888988" y="194942"/>
                </a:lnTo>
                <a:lnTo>
                  <a:pt x="857976" y="137749"/>
                </a:lnTo>
                <a:lnTo>
                  <a:pt x="800029" y="87716"/>
                </a:lnTo>
                <a:lnTo>
                  <a:pt x="762285" y="66055"/>
                </a:lnTo>
                <a:lnTo>
                  <a:pt x="719403" y="46991"/>
                </a:lnTo>
                <a:lnTo>
                  <a:pt x="671914" y="30790"/>
                </a:lnTo>
                <a:lnTo>
                  <a:pt x="620351" y="17722"/>
                </a:lnTo>
                <a:lnTo>
                  <a:pt x="565245" y="8055"/>
                </a:lnTo>
                <a:lnTo>
                  <a:pt x="507128" y="2058"/>
                </a:lnTo>
                <a:lnTo>
                  <a:pt x="446531" y="0"/>
                </a:lnTo>
                <a:close/>
              </a:path>
            </a:pathLst>
          </a:custGeom>
          <a:solidFill>
            <a:srgbClr val="00507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881616" y="1831848"/>
            <a:ext cx="890269" cy="451484"/>
          </a:xfrm>
          <a:custGeom>
            <a:avLst/>
            <a:gdLst/>
            <a:ahLst/>
            <a:cxnLst/>
            <a:rect l="l" t="t" r="r" b="b"/>
            <a:pathLst>
              <a:path w="890270" h="451485">
                <a:moveTo>
                  <a:pt x="445007" y="0"/>
                </a:moveTo>
                <a:lnTo>
                  <a:pt x="384628" y="2058"/>
                </a:lnTo>
                <a:lnTo>
                  <a:pt x="326716" y="8055"/>
                </a:lnTo>
                <a:lnTo>
                  <a:pt x="271801" y="17722"/>
                </a:lnTo>
                <a:lnTo>
                  <a:pt x="220415" y="30790"/>
                </a:lnTo>
                <a:lnTo>
                  <a:pt x="173087" y="46991"/>
                </a:lnTo>
                <a:lnTo>
                  <a:pt x="130349" y="66055"/>
                </a:lnTo>
                <a:lnTo>
                  <a:pt x="92730" y="87716"/>
                </a:lnTo>
                <a:lnTo>
                  <a:pt x="60762" y="111703"/>
                </a:lnTo>
                <a:lnTo>
                  <a:pt x="15897" y="165585"/>
                </a:lnTo>
                <a:lnTo>
                  <a:pt x="0" y="225551"/>
                </a:lnTo>
                <a:lnTo>
                  <a:pt x="4062" y="256161"/>
                </a:lnTo>
                <a:lnTo>
                  <a:pt x="34974" y="313354"/>
                </a:lnTo>
                <a:lnTo>
                  <a:pt x="92730" y="363387"/>
                </a:lnTo>
                <a:lnTo>
                  <a:pt x="130349" y="385048"/>
                </a:lnTo>
                <a:lnTo>
                  <a:pt x="173087" y="404112"/>
                </a:lnTo>
                <a:lnTo>
                  <a:pt x="220415" y="420313"/>
                </a:lnTo>
                <a:lnTo>
                  <a:pt x="271801" y="433381"/>
                </a:lnTo>
                <a:lnTo>
                  <a:pt x="326716" y="443048"/>
                </a:lnTo>
                <a:lnTo>
                  <a:pt x="384628" y="449045"/>
                </a:lnTo>
                <a:lnTo>
                  <a:pt x="445007" y="451103"/>
                </a:lnTo>
                <a:lnTo>
                  <a:pt x="505387" y="449045"/>
                </a:lnTo>
                <a:lnTo>
                  <a:pt x="563299" y="443048"/>
                </a:lnTo>
                <a:lnTo>
                  <a:pt x="618214" y="433381"/>
                </a:lnTo>
                <a:lnTo>
                  <a:pt x="669600" y="420313"/>
                </a:lnTo>
                <a:lnTo>
                  <a:pt x="716928" y="404112"/>
                </a:lnTo>
                <a:lnTo>
                  <a:pt x="759666" y="385048"/>
                </a:lnTo>
                <a:lnTo>
                  <a:pt x="797285" y="363387"/>
                </a:lnTo>
                <a:lnTo>
                  <a:pt x="829253" y="339400"/>
                </a:lnTo>
                <a:lnTo>
                  <a:pt x="874118" y="285518"/>
                </a:lnTo>
                <a:lnTo>
                  <a:pt x="890015" y="225551"/>
                </a:lnTo>
                <a:lnTo>
                  <a:pt x="885953" y="194942"/>
                </a:lnTo>
                <a:lnTo>
                  <a:pt x="855041" y="137749"/>
                </a:lnTo>
                <a:lnTo>
                  <a:pt x="797285" y="87716"/>
                </a:lnTo>
                <a:lnTo>
                  <a:pt x="759666" y="66055"/>
                </a:lnTo>
                <a:lnTo>
                  <a:pt x="716928" y="46991"/>
                </a:lnTo>
                <a:lnTo>
                  <a:pt x="669600" y="30790"/>
                </a:lnTo>
                <a:lnTo>
                  <a:pt x="618214" y="17722"/>
                </a:lnTo>
                <a:lnTo>
                  <a:pt x="563299" y="8055"/>
                </a:lnTo>
                <a:lnTo>
                  <a:pt x="505387" y="2058"/>
                </a:lnTo>
                <a:lnTo>
                  <a:pt x="445007" y="0"/>
                </a:lnTo>
                <a:close/>
              </a:path>
            </a:pathLst>
          </a:custGeom>
          <a:solidFill>
            <a:srgbClr val="00507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689847" y="1377696"/>
            <a:ext cx="893444" cy="454659"/>
          </a:xfrm>
          <a:custGeom>
            <a:avLst/>
            <a:gdLst/>
            <a:ahLst/>
            <a:cxnLst/>
            <a:rect l="l" t="t" r="r" b="b"/>
            <a:pathLst>
              <a:path w="893445" h="454660">
                <a:moveTo>
                  <a:pt x="446531" y="0"/>
                </a:moveTo>
                <a:lnTo>
                  <a:pt x="385935" y="2074"/>
                </a:lnTo>
                <a:lnTo>
                  <a:pt x="327818" y="8115"/>
                </a:lnTo>
                <a:lnTo>
                  <a:pt x="272712" y="17853"/>
                </a:lnTo>
                <a:lnTo>
                  <a:pt x="221149" y="31016"/>
                </a:lnTo>
                <a:lnTo>
                  <a:pt x="173660" y="47332"/>
                </a:lnTo>
                <a:lnTo>
                  <a:pt x="130778" y="66532"/>
                </a:lnTo>
                <a:lnTo>
                  <a:pt x="93034" y="88342"/>
                </a:lnTo>
                <a:lnTo>
                  <a:pt x="60959" y="112493"/>
                </a:lnTo>
                <a:lnTo>
                  <a:pt x="15949" y="166731"/>
                </a:lnTo>
                <a:lnTo>
                  <a:pt x="0" y="227075"/>
                </a:lnTo>
                <a:lnTo>
                  <a:pt x="4075" y="257875"/>
                </a:lnTo>
                <a:lnTo>
                  <a:pt x="35087" y="315438"/>
                </a:lnTo>
                <a:lnTo>
                  <a:pt x="93034" y="365809"/>
                </a:lnTo>
                <a:lnTo>
                  <a:pt x="130778" y="387619"/>
                </a:lnTo>
                <a:lnTo>
                  <a:pt x="173660" y="406819"/>
                </a:lnTo>
                <a:lnTo>
                  <a:pt x="221149" y="423135"/>
                </a:lnTo>
                <a:lnTo>
                  <a:pt x="272712" y="436298"/>
                </a:lnTo>
                <a:lnTo>
                  <a:pt x="327818" y="446036"/>
                </a:lnTo>
                <a:lnTo>
                  <a:pt x="385935" y="452077"/>
                </a:lnTo>
                <a:lnTo>
                  <a:pt x="446531" y="454151"/>
                </a:lnTo>
                <a:lnTo>
                  <a:pt x="507128" y="452077"/>
                </a:lnTo>
                <a:lnTo>
                  <a:pt x="565245" y="446036"/>
                </a:lnTo>
                <a:lnTo>
                  <a:pt x="620351" y="436298"/>
                </a:lnTo>
                <a:lnTo>
                  <a:pt x="671914" y="423135"/>
                </a:lnTo>
                <a:lnTo>
                  <a:pt x="719403" y="406819"/>
                </a:lnTo>
                <a:lnTo>
                  <a:pt x="762285" y="387619"/>
                </a:lnTo>
                <a:lnTo>
                  <a:pt x="800029" y="365809"/>
                </a:lnTo>
                <a:lnTo>
                  <a:pt x="832103" y="341658"/>
                </a:lnTo>
                <a:lnTo>
                  <a:pt x="877114" y="287420"/>
                </a:lnTo>
                <a:lnTo>
                  <a:pt x="893063" y="227075"/>
                </a:lnTo>
                <a:lnTo>
                  <a:pt x="888988" y="196276"/>
                </a:lnTo>
                <a:lnTo>
                  <a:pt x="857976" y="138713"/>
                </a:lnTo>
                <a:lnTo>
                  <a:pt x="800029" y="88342"/>
                </a:lnTo>
                <a:lnTo>
                  <a:pt x="762285" y="66532"/>
                </a:lnTo>
                <a:lnTo>
                  <a:pt x="719403" y="47332"/>
                </a:lnTo>
                <a:lnTo>
                  <a:pt x="671914" y="31016"/>
                </a:lnTo>
                <a:lnTo>
                  <a:pt x="620351" y="17853"/>
                </a:lnTo>
                <a:lnTo>
                  <a:pt x="565245" y="8115"/>
                </a:lnTo>
                <a:lnTo>
                  <a:pt x="507128" y="2074"/>
                </a:lnTo>
                <a:lnTo>
                  <a:pt x="446531" y="0"/>
                </a:lnTo>
                <a:close/>
              </a:path>
            </a:pathLst>
          </a:custGeom>
          <a:solidFill>
            <a:srgbClr val="00507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384792" y="1264919"/>
            <a:ext cx="893444" cy="454659"/>
          </a:xfrm>
          <a:custGeom>
            <a:avLst/>
            <a:gdLst/>
            <a:ahLst/>
            <a:cxnLst/>
            <a:rect l="l" t="t" r="r" b="b"/>
            <a:pathLst>
              <a:path w="893445" h="454660">
                <a:moveTo>
                  <a:pt x="446531" y="0"/>
                </a:moveTo>
                <a:lnTo>
                  <a:pt x="385935" y="2074"/>
                </a:lnTo>
                <a:lnTo>
                  <a:pt x="327818" y="8115"/>
                </a:lnTo>
                <a:lnTo>
                  <a:pt x="272712" y="17853"/>
                </a:lnTo>
                <a:lnTo>
                  <a:pt x="221149" y="31016"/>
                </a:lnTo>
                <a:lnTo>
                  <a:pt x="173660" y="47332"/>
                </a:lnTo>
                <a:lnTo>
                  <a:pt x="130778" y="66532"/>
                </a:lnTo>
                <a:lnTo>
                  <a:pt x="93034" y="88342"/>
                </a:lnTo>
                <a:lnTo>
                  <a:pt x="60959" y="112493"/>
                </a:lnTo>
                <a:lnTo>
                  <a:pt x="15949" y="166731"/>
                </a:lnTo>
                <a:lnTo>
                  <a:pt x="0" y="227075"/>
                </a:lnTo>
                <a:lnTo>
                  <a:pt x="4075" y="257875"/>
                </a:lnTo>
                <a:lnTo>
                  <a:pt x="35087" y="315438"/>
                </a:lnTo>
                <a:lnTo>
                  <a:pt x="93034" y="365809"/>
                </a:lnTo>
                <a:lnTo>
                  <a:pt x="130778" y="387619"/>
                </a:lnTo>
                <a:lnTo>
                  <a:pt x="173660" y="406819"/>
                </a:lnTo>
                <a:lnTo>
                  <a:pt x="221149" y="423135"/>
                </a:lnTo>
                <a:lnTo>
                  <a:pt x="272712" y="436298"/>
                </a:lnTo>
                <a:lnTo>
                  <a:pt x="327818" y="446036"/>
                </a:lnTo>
                <a:lnTo>
                  <a:pt x="385935" y="452077"/>
                </a:lnTo>
                <a:lnTo>
                  <a:pt x="446531" y="454151"/>
                </a:lnTo>
                <a:lnTo>
                  <a:pt x="507128" y="452077"/>
                </a:lnTo>
                <a:lnTo>
                  <a:pt x="565245" y="446036"/>
                </a:lnTo>
                <a:lnTo>
                  <a:pt x="620351" y="436298"/>
                </a:lnTo>
                <a:lnTo>
                  <a:pt x="671914" y="423135"/>
                </a:lnTo>
                <a:lnTo>
                  <a:pt x="719403" y="406819"/>
                </a:lnTo>
                <a:lnTo>
                  <a:pt x="762285" y="387619"/>
                </a:lnTo>
                <a:lnTo>
                  <a:pt x="800029" y="365809"/>
                </a:lnTo>
                <a:lnTo>
                  <a:pt x="832103" y="341658"/>
                </a:lnTo>
                <a:lnTo>
                  <a:pt x="877114" y="287420"/>
                </a:lnTo>
                <a:lnTo>
                  <a:pt x="893063" y="227075"/>
                </a:lnTo>
                <a:lnTo>
                  <a:pt x="888988" y="196276"/>
                </a:lnTo>
                <a:lnTo>
                  <a:pt x="857976" y="138713"/>
                </a:lnTo>
                <a:lnTo>
                  <a:pt x="800029" y="88342"/>
                </a:lnTo>
                <a:lnTo>
                  <a:pt x="762285" y="66532"/>
                </a:lnTo>
                <a:lnTo>
                  <a:pt x="719403" y="47332"/>
                </a:lnTo>
                <a:lnTo>
                  <a:pt x="671914" y="31016"/>
                </a:lnTo>
                <a:lnTo>
                  <a:pt x="620351" y="17853"/>
                </a:lnTo>
                <a:lnTo>
                  <a:pt x="565245" y="8115"/>
                </a:lnTo>
                <a:lnTo>
                  <a:pt x="507128" y="2074"/>
                </a:lnTo>
                <a:lnTo>
                  <a:pt x="446531" y="0"/>
                </a:lnTo>
                <a:close/>
              </a:path>
            </a:pathLst>
          </a:custGeom>
          <a:solidFill>
            <a:srgbClr val="00507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881616" y="1493519"/>
            <a:ext cx="890269" cy="451484"/>
          </a:xfrm>
          <a:custGeom>
            <a:avLst/>
            <a:gdLst/>
            <a:ahLst/>
            <a:cxnLst/>
            <a:rect l="l" t="t" r="r" b="b"/>
            <a:pathLst>
              <a:path w="890270" h="451485">
                <a:moveTo>
                  <a:pt x="445007" y="0"/>
                </a:moveTo>
                <a:lnTo>
                  <a:pt x="384628" y="2058"/>
                </a:lnTo>
                <a:lnTo>
                  <a:pt x="326716" y="8055"/>
                </a:lnTo>
                <a:lnTo>
                  <a:pt x="271801" y="17722"/>
                </a:lnTo>
                <a:lnTo>
                  <a:pt x="220415" y="30790"/>
                </a:lnTo>
                <a:lnTo>
                  <a:pt x="173087" y="46991"/>
                </a:lnTo>
                <a:lnTo>
                  <a:pt x="130349" y="66055"/>
                </a:lnTo>
                <a:lnTo>
                  <a:pt x="92730" y="87716"/>
                </a:lnTo>
                <a:lnTo>
                  <a:pt x="60762" y="111703"/>
                </a:lnTo>
                <a:lnTo>
                  <a:pt x="15897" y="165585"/>
                </a:lnTo>
                <a:lnTo>
                  <a:pt x="0" y="225551"/>
                </a:lnTo>
                <a:lnTo>
                  <a:pt x="4062" y="256161"/>
                </a:lnTo>
                <a:lnTo>
                  <a:pt x="34974" y="313354"/>
                </a:lnTo>
                <a:lnTo>
                  <a:pt x="92730" y="363387"/>
                </a:lnTo>
                <a:lnTo>
                  <a:pt x="130349" y="385048"/>
                </a:lnTo>
                <a:lnTo>
                  <a:pt x="173087" y="404112"/>
                </a:lnTo>
                <a:lnTo>
                  <a:pt x="220415" y="420313"/>
                </a:lnTo>
                <a:lnTo>
                  <a:pt x="271801" y="433381"/>
                </a:lnTo>
                <a:lnTo>
                  <a:pt x="326716" y="443048"/>
                </a:lnTo>
                <a:lnTo>
                  <a:pt x="384628" y="449045"/>
                </a:lnTo>
                <a:lnTo>
                  <a:pt x="445007" y="451103"/>
                </a:lnTo>
                <a:lnTo>
                  <a:pt x="505387" y="449045"/>
                </a:lnTo>
                <a:lnTo>
                  <a:pt x="563299" y="443048"/>
                </a:lnTo>
                <a:lnTo>
                  <a:pt x="618214" y="433381"/>
                </a:lnTo>
                <a:lnTo>
                  <a:pt x="669600" y="420313"/>
                </a:lnTo>
                <a:lnTo>
                  <a:pt x="716928" y="404112"/>
                </a:lnTo>
                <a:lnTo>
                  <a:pt x="759666" y="385048"/>
                </a:lnTo>
                <a:lnTo>
                  <a:pt x="797285" y="363387"/>
                </a:lnTo>
                <a:lnTo>
                  <a:pt x="829253" y="339400"/>
                </a:lnTo>
                <a:lnTo>
                  <a:pt x="874118" y="285518"/>
                </a:lnTo>
                <a:lnTo>
                  <a:pt x="890015" y="225551"/>
                </a:lnTo>
                <a:lnTo>
                  <a:pt x="885953" y="194942"/>
                </a:lnTo>
                <a:lnTo>
                  <a:pt x="855041" y="137749"/>
                </a:lnTo>
                <a:lnTo>
                  <a:pt x="797285" y="87716"/>
                </a:lnTo>
                <a:lnTo>
                  <a:pt x="759666" y="66055"/>
                </a:lnTo>
                <a:lnTo>
                  <a:pt x="716928" y="46991"/>
                </a:lnTo>
                <a:lnTo>
                  <a:pt x="669600" y="30790"/>
                </a:lnTo>
                <a:lnTo>
                  <a:pt x="618214" y="17722"/>
                </a:lnTo>
                <a:lnTo>
                  <a:pt x="563299" y="8055"/>
                </a:lnTo>
                <a:lnTo>
                  <a:pt x="505387" y="2058"/>
                </a:lnTo>
                <a:lnTo>
                  <a:pt x="445007" y="0"/>
                </a:lnTo>
                <a:close/>
              </a:path>
            </a:pathLst>
          </a:custGeom>
          <a:solidFill>
            <a:srgbClr val="00507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997952" y="1377696"/>
            <a:ext cx="890269" cy="454659"/>
          </a:xfrm>
          <a:custGeom>
            <a:avLst/>
            <a:gdLst/>
            <a:ahLst/>
            <a:cxnLst/>
            <a:rect l="l" t="t" r="r" b="b"/>
            <a:pathLst>
              <a:path w="890270" h="454660">
                <a:moveTo>
                  <a:pt x="445007" y="0"/>
                </a:moveTo>
                <a:lnTo>
                  <a:pt x="384628" y="2074"/>
                </a:lnTo>
                <a:lnTo>
                  <a:pt x="326716" y="8115"/>
                </a:lnTo>
                <a:lnTo>
                  <a:pt x="271801" y="17853"/>
                </a:lnTo>
                <a:lnTo>
                  <a:pt x="220415" y="31016"/>
                </a:lnTo>
                <a:lnTo>
                  <a:pt x="173087" y="47332"/>
                </a:lnTo>
                <a:lnTo>
                  <a:pt x="130349" y="66532"/>
                </a:lnTo>
                <a:lnTo>
                  <a:pt x="92730" y="88342"/>
                </a:lnTo>
                <a:lnTo>
                  <a:pt x="60762" y="112493"/>
                </a:lnTo>
                <a:lnTo>
                  <a:pt x="15897" y="166731"/>
                </a:lnTo>
                <a:lnTo>
                  <a:pt x="0" y="227075"/>
                </a:lnTo>
                <a:lnTo>
                  <a:pt x="4062" y="257875"/>
                </a:lnTo>
                <a:lnTo>
                  <a:pt x="34974" y="315438"/>
                </a:lnTo>
                <a:lnTo>
                  <a:pt x="92730" y="365809"/>
                </a:lnTo>
                <a:lnTo>
                  <a:pt x="130349" y="387619"/>
                </a:lnTo>
                <a:lnTo>
                  <a:pt x="173087" y="406819"/>
                </a:lnTo>
                <a:lnTo>
                  <a:pt x="220415" y="423135"/>
                </a:lnTo>
                <a:lnTo>
                  <a:pt x="271801" y="436298"/>
                </a:lnTo>
                <a:lnTo>
                  <a:pt x="326716" y="446036"/>
                </a:lnTo>
                <a:lnTo>
                  <a:pt x="384628" y="452077"/>
                </a:lnTo>
                <a:lnTo>
                  <a:pt x="445007" y="454151"/>
                </a:lnTo>
                <a:lnTo>
                  <a:pt x="505387" y="452077"/>
                </a:lnTo>
                <a:lnTo>
                  <a:pt x="563299" y="446036"/>
                </a:lnTo>
                <a:lnTo>
                  <a:pt x="618214" y="436298"/>
                </a:lnTo>
                <a:lnTo>
                  <a:pt x="669600" y="423135"/>
                </a:lnTo>
                <a:lnTo>
                  <a:pt x="716928" y="406819"/>
                </a:lnTo>
                <a:lnTo>
                  <a:pt x="759666" y="387619"/>
                </a:lnTo>
                <a:lnTo>
                  <a:pt x="797285" y="365809"/>
                </a:lnTo>
                <a:lnTo>
                  <a:pt x="829253" y="341658"/>
                </a:lnTo>
                <a:lnTo>
                  <a:pt x="874118" y="287420"/>
                </a:lnTo>
                <a:lnTo>
                  <a:pt x="890016" y="227075"/>
                </a:lnTo>
                <a:lnTo>
                  <a:pt x="885953" y="196276"/>
                </a:lnTo>
                <a:lnTo>
                  <a:pt x="855041" y="138713"/>
                </a:lnTo>
                <a:lnTo>
                  <a:pt x="797285" y="88342"/>
                </a:lnTo>
                <a:lnTo>
                  <a:pt x="759666" y="66532"/>
                </a:lnTo>
                <a:lnTo>
                  <a:pt x="716928" y="47332"/>
                </a:lnTo>
                <a:lnTo>
                  <a:pt x="669600" y="31016"/>
                </a:lnTo>
                <a:lnTo>
                  <a:pt x="618214" y="17853"/>
                </a:lnTo>
                <a:lnTo>
                  <a:pt x="563299" y="8115"/>
                </a:lnTo>
                <a:lnTo>
                  <a:pt x="505387" y="2074"/>
                </a:lnTo>
                <a:lnTo>
                  <a:pt x="445007" y="0"/>
                </a:lnTo>
                <a:close/>
              </a:path>
            </a:pathLst>
          </a:custGeom>
          <a:solidFill>
            <a:srgbClr val="00507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293607" y="1886711"/>
            <a:ext cx="893444" cy="454659"/>
          </a:xfrm>
          <a:custGeom>
            <a:avLst/>
            <a:gdLst/>
            <a:ahLst/>
            <a:cxnLst/>
            <a:rect l="l" t="t" r="r" b="b"/>
            <a:pathLst>
              <a:path w="893445" h="454660">
                <a:moveTo>
                  <a:pt x="446532" y="0"/>
                </a:moveTo>
                <a:lnTo>
                  <a:pt x="385935" y="2074"/>
                </a:lnTo>
                <a:lnTo>
                  <a:pt x="327818" y="8115"/>
                </a:lnTo>
                <a:lnTo>
                  <a:pt x="272712" y="17853"/>
                </a:lnTo>
                <a:lnTo>
                  <a:pt x="221149" y="31016"/>
                </a:lnTo>
                <a:lnTo>
                  <a:pt x="173660" y="47332"/>
                </a:lnTo>
                <a:lnTo>
                  <a:pt x="130778" y="66532"/>
                </a:lnTo>
                <a:lnTo>
                  <a:pt x="93034" y="88342"/>
                </a:lnTo>
                <a:lnTo>
                  <a:pt x="60960" y="112493"/>
                </a:lnTo>
                <a:lnTo>
                  <a:pt x="15949" y="166731"/>
                </a:lnTo>
                <a:lnTo>
                  <a:pt x="0" y="227075"/>
                </a:lnTo>
                <a:lnTo>
                  <a:pt x="4075" y="257875"/>
                </a:lnTo>
                <a:lnTo>
                  <a:pt x="35087" y="315438"/>
                </a:lnTo>
                <a:lnTo>
                  <a:pt x="93034" y="365809"/>
                </a:lnTo>
                <a:lnTo>
                  <a:pt x="130778" y="387619"/>
                </a:lnTo>
                <a:lnTo>
                  <a:pt x="173660" y="406819"/>
                </a:lnTo>
                <a:lnTo>
                  <a:pt x="221149" y="423135"/>
                </a:lnTo>
                <a:lnTo>
                  <a:pt x="272712" y="436298"/>
                </a:lnTo>
                <a:lnTo>
                  <a:pt x="327818" y="446036"/>
                </a:lnTo>
                <a:lnTo>
                  <a:pt x="385935" y="452077"/>
                </a:lnTo>
                <a:lnTo>
                  <a:pt x="446532" y="454151"/>
                </a:lnTo>
                <a:lnTo>
                  <a:pt x="507128" y="452077"/>
                </a:lnTo>
                <a:lnTo>
                  <a:pt x="565245" y="446036"/>
                </a:lnTo>
                <a:lnTo>
                  <a:pt x="620351" y="436298"/>
                </a:lnTo>
                <a:lnTo>
                  <a:pt x="671914" y="423135"/>
                </a:lnTo>
                <a:lnTo>
                  <a:pt x="719403" y="406819"/>
                </a:lnTo>
                <a:lnTo>
                  <a:pt x="762285" y="387619"/>
                </a:lnTo>
                <a:lnTo>
                  <a:pt x="800029" y="365809"/>
                </a:lnTo>
                <a:lnTo>
                  <a:pt x="832104" y="341658"/>
                </a:lnTo>
                <a:lnTo>
                  <a:pt x="877114" y="287420"/>
                </a:lnTo>
                <a:lnTo>
                  <a:pt x="893064" y="227075"/>
                </a:lnTo>
                <a:lnTo>
                  <a:pt x="888988" y="196276"/>
                </a:lnTo>
                <a:lnTo>
                  <a:pt x="857976" y="138713"/>
                </a:lnTo>
                <a:lnTo>
                  <a:pt x="800029" y="88342"/>
                </a:lnTo>
                <a:lnTo>
                  <a:pt x="762285" y="66532"/>
                </a:lnTo>
                <a:lnTo>
                  <a:pt x="719403" y="47332"/>
                </a:lnTo>
                <a:lnTo>
                  <a:pt x="671914" y="31016"/>
                </a:lnTo>
                <a:lnTo>
                  <a:pt x="620351" y="17853"/>
                </a:lnTo>
                <a:lnTo>
                  <a:pt x="565245" y="8115"/>
                </a:lnTo>
                <a:lnTo>
                  <a:pt x="507128" y="2074"/>
                </a:lnTo>
                <a:lnTo>
                  <a:pt x="446532" y="0"/>
                </a:lnTo>
                <a:close/>
              </a:path>
            </a:pathLst>
          </a:custGeom>
          <a:solidFill>
            <a:srgbClr val="00507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653271" y="1898904"/>
            <a:ext cx="1381125" cy="1941830"/>
          </a:xfrm>
          <a:custGeom>
            <a:avLst/>
            <a:gdLst/>
            <a:ahLst/>
            <a:cxnLst/>
            <a:rect l="l" t="t" r="r" b="b"/>
            <a:pathLst>
              <a:path w="1381125" h="1941829">
                <a:moveTo>
                  <a:pt x="1380744" y="1660906"/>
                </a:moveTo>
                <a:lnTo>
                  <a:pt x="0" y="1660906"/>
                </a:lnTo>
                <a:lnTo>
                  <a:pt x="690372" y="1941576"/>
                </a:lnTo>
                <a:lnTo>
                  <a:pt x="1380744" y="1660906"/>
                </a:lnTo>
                <a:close/>
              </a:path>
              <a:path w="1381125" h="1941829">
                <a:moveTo>
                  <a:pt x="1259204" y="280670"/>
                </a:moveTo>
                <a:lnTo>
                  <a:pt x="121538" y="280670"/>
                </a:lnTo>
                <a:lnTo>
                  <a:pt x="121538" y="1660906"/>
                </a:lnTo>
                <a:lnTo>
                  <a:pt x="1259204" y="1660906"/>
                </a:lnTo>
                <a:lnTo>
                  <a:pt x="1259204" y="280670"/>
                </a:lnTo>
                <a:close/>
              </a:path>
              <a:path w="1381125" h="1941829">
                <a:moveTo>
                  <a:pt x="690372" y="0"/>
                </a:moveTo>
                <a:lnTo>
                  <a:pt x="0" y="280670"/>
                </a:lnTo>
                <a:lnTo>
                  <a:pt x="1380744" y="280670"/>
                </a:lnTo>
                <a:lnTo>
                  <a:pt x="690372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653271" y="1898904"/>
            <a:ext cx="1381125" cy="1941830"/>
          </a:xfrm>
          <a:custGeom>
            <a:avLst/>
            <a:gdLst/>
            <a:ahLst/>
            <a:cxnLst/>
            <a:rect l="l" t="t" r="r" b="b"/>
            <a:pathLst>
              <a:path w="1381125" h="1941829">
                <a:moveTo>
                  <a:pt x="0" y="280670"/>
                </a:moveTo>
                <a:lnTo>
                  <a:pt x="690372" y="0"/>
                </a:lnTo>
                <a:lnTo>
                  <a:pt x="1380744" y="280670"/>
                </a:lnTo>
                <a:lnTo>
                  <a:pt x="1259204" y="280670"/>
                </a:lnTo>
                <a:lnTo>
                  <a:pt x="1259204" y="1660906"/>
                </a:lnTo>
                <a:lnTo>
                  <a:pt x="1380744" y="1660906"/>
                </a:lnTo>
                <a:lnTo>
                  <a:pt x="690372" y="1941576"/>
                </a:lnTo>
                <a:lnTo>
                  <a:pt x="0" y="1660906"/>
                </a:lnTo>
                <a:lnTo>
                  <a:pt x="121538" y="1660906"/>
                </a:lnTo>
                <a:lnTo>
                  <a:pt x="121538" y="280670"/>
                </a:lnTo>
                <a:lnTo>
                  <a:pt x="0" y="280670"/>
                </a:lnTo>
                <a:close/>
              </a:path>
            </a:pathLst>
          </a:custGeom>
          <a:ln w="12700">
            <a:solidFill>
              <a:srgbClr val="005073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927592" y="2255520"/>
            <a:ext cx="813816" cy="8138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976359" y="2956547"/>
            <a:ext cx="717042" cy="46711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698992" y="3176003"/>
            <a:ext cx="1268729" cy="46711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772781" y="3007232"/>
            <a:ext cx="2767330" cy="213931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072515" marR="700405" lvl="0" indent="1905" algn="ctr" defTabSz="914400" rtl="0" eaLnBrk="1" fontAlgn="auto" latinLnBrk="0" hangingPunct="1">
              <a:lnSpc>
                <a:spcPts val="1730"/>
              </a:lnSpc>
              <a:spcBef>
                <a:spcPts val="3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Linux 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io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Guest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Shell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477520" marR="0" lvl="0" indent="0" algn="ctr" defTabSz="914400" rtl="0" eaLnBrk="1" fontAlgn="auto" latinLnBrk="0" hangingPunct="1">
              <a:lnSpc>
                <a:spcPct val="100000"/>
              </a:lnSpc>
              <a:spcBef>
                <a:spcPts val="9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0" i="0" u="none" strike="noStrike" kern="1200" cap="none" spc="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Open Application</a:t>
            </a:r>
            <a:r>
              <a:rPr kumimoji="0" sz="1450" b="0" i="0" u="none" strike="noStrike" kern="1200" cap="none" spc="-13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50" b="0" i="0" u="none" strike="noStrike" kern="1200" cap="none" spc="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Container</a:t>
            </a:r>
            <a:endParaRPr kumimoji="0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07210" marR="0" lvl="0" indent="0" algn="l" defTabSz="914400" rtl="0" eaLnBrk="1" fontAlgn="auto" latinLnBrk="0" hangingPunct="1">
              <a:lnSpc>
                <a:spcPct val="100000"/>
              </a:lnSpc>
              <a:spcBef>
                <a:spcPts val="10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0" i="0" u="none" strike="noStrike" kern="1200" cap="none" spc="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API</a:t>
            </a:r>
            <a:endParaRPr kumimoji="0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871700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4903" y="1620392"/>
            <a:ext cx="5033010" cy="367347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67640" marR="5080" lvl="0" indent="-154940" algn="l" defTabSz="914400" rtl="0" eaLnBrk="1" fontAlgn="auto" latinLnBrk="0" hangingPunct="1">
              <a:lnSpc>
                <a:spcPct val="95000"/>
              </a:lnSpc>
              <a:spcBef>
                <a:spcPts val="275"/>
              </a:spcBef>
              <a:spcAft>
                <a:spcPts val="0"/>
              </a:spcAft>
              <a:buClrTx/>
              <a:buSzPct val="58928"/>
              <a:buFontTx/>
              <a:buChar char="•"/>
              <a:tabLst>
                <a:tab pos="168275" algn="l"/>
              </a:tabLst>
              <a:defRPr/>
            </a:pP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Host applications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sz="2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services 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 </a:t>
            </a:r>
            <a:r>
              <a:rPr kumimoji="0" sz="280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2800" b="0" i="0" u="none" strike="noStrike" kern="1200" cap="none" spc="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network </a:t>
            </a:r>
            <a:r>
              <a:rPr kumimoji="0" sz="2800" b="0" i="0" u="none" strike="noStrike" kern="1200" cap="none" spc="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edge </a:t>
            </a:r>
            <a:r>
              <a:rPr kumimoji="0" sz="2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across  </a:t>
            </a:r>
            <a:r>
              <a:rPr kumimoji="0" sz="280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different </a:t>
            </a:r>
            <a:r>
              <a:rPr kumimoji="0" sz="2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hardware</a:t>
            </a:r>
            <a:r>
              <a:rPr kumimoji="0" sz="2800" b="0" i="0" u="none" strike="noStrike" kern="1200" cap="none" spc="-9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platforms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551180" lvl="0" indent="-154940" algn="l" defTabSz="914400" rtl="0" eaLnBrk="1" fontAlgn="auto" latinLnBrk="0" hangingPunct="1">
              <a:lnSpc>
                <a:spcPts val="3190"/>
              </a:lnSpc>
              <a:spcBef>
                <a:spcPts val="1565"/>
              </a:spcBef>
              <a:spcAft>
                <a:spcPts val="0"/>
              </a:spcAft>
              <a:buClrTx/>
              <a:buSzPct val="58928"/>
              <a:buFontTx/>
              <a:buChar char="•"/>
              <a:tabLst>
                <a:tab pos="168275" algn="l"/>
              </a:tabLst>
              <a:defRPr/>
            </a:pP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2800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compute </a:t>
            </a:r>
            <a:r>
              <a:rPr kumimoji="0" sz="28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platform, 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application </a:t>
            </a:r>
            <a:r>
              <a:rPr kumimoji="0" sz="28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framework,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 </a:t>
            </a:r>
            <a:r>
              <a:rPr kumimoji="0" sz="280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software development</a:t>
            </a:r>
            <a:r>
              <a:rPr kumimoji="0" sz="2800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kit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ts val="3275"/>
              </a:lnSpc>
              <a:spcBef>
                <a:spcPts val="1265"/>
              </a:spcBef>
              <a:spcAft>
                <a:spcPts val="0"/>
              </a:spcAft>
              <a:buClrTx/>
              <a:buSzPct val="58928"/>
              <a:buFontTx/>
              <a:buChar char="•"/>
              <a:tabLst>
                <a:tab pos="168275" algn="l"/>
              </a:tabLst>
              <a:defRPr/>
            </a:pP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Manage life </a:t>
            </a:r>
            <a:r>
              <a:rPr kumimoji="0" sz="2800" b="0" i="0" u="none" strike="noStrike" kern="1200" cap="none" spc="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cycle </a:t>
            </a:r>
            <a:r>
              <a:rPr kumimoji="0" sz="28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aspects</a:t>
            </a:r>
            <a:r>
              <a:rPr kumimoji="0" sz="2800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0" algn="l" defTabSz="914400" rtl="0" eaLnBrk="1" fontAlgn="auto" latinLnBrk="0" hangingPunct="1">
              <a:lnSpc>
                <a:spcPts val="32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applications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2736" y="587501"/>
            <a:ext cx="4050665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750" b="0" i="0" u="none" strike="noStrike" kern="1200" cap="none" spc="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What </a:t>
            </a:r>
            <a:r>
              <a:rPr kumimoji="0" sz="3750" b="0" i="0" u="none" strike="noStrike" kern="1200" cap="none" spc="-3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</a:t>
            </a:r>
            <a:r>
              <a:rPr kumimoji="0" sz="3750" b="0" i="0" u="none" strike="noStrike" kern="1200" cap="none" spc="1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</a:t>
            </a:r>
            <a:r>
              <a:rPr kumimoji="0" sz="3750" b="0" i="0" u="none" strike="noStrike" kern="1200" cap="none" spc="13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750" b="0" i="0" u="none" strike="noStrike" kern="1200" cap="none" spc="-11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IOx?</a:t>
            </a:r>
            <a:endParaRPr kumimoji="0" sz="3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964680" y="1685544"/>
            <a:ext cx="4279900" cy="4112260"/>
          </a:xfrm>
          <a:custGeom>
            <a:avLst/>
            <a:gdLst/>
            <a:ahLst/>
            <a:cxnLst/>
            <a:rect l="l" t="t" r="r" b="b"/>
            <a:pathLst>
              <a:path w="4279900" h="4112260">
                <a:moveTo>
                  <a:pt x="4141216" y="0"/>
                </a:moveTo>
                <a:lnTo>
                  <a:pt x="138175" y="0"/>
                </a:lnTo>
                <a:lnTo>
                  <a:pt x="94496" y="7042"/>
                </a:lnTo>
                <a:lnTo>
                  <a:pt x="56564" y="26655"/>
                </a:lnTo>
                <a:lnTo>
                  <a:pt x="26655" y="56564"/>
                </a:lnTo>
                <a:lnTo>
                  <a:pt x="7042" y="94496"/>
                </a:lnTo>
                <a:lnTo>
                  <a:pt x="0" y="138175"/>
                </a:lnTo>
                <a:lnTo>
                  <a:pt x="0" y="3973550"/>
                </a:lnTo>
                <a:lnTo>
                  <a:pt x="7042" y="4017233"/>
                </a:lnTo>
                <a:lnTo>
                  <a:pt x="26655" y="4055170"/>
                </a:lnTo>
                <a:lnTo>
                  <a:pt x="56564" y="4085087"/>
                </a:lnTo>
                <a:lnTo>
                  <a:pt x="94496" y="4104706"/>
                </a:lnTo>
                <a:lnTo>
                  <a:pt x="138175" y="4111752"/>
                </a:lnTo>
                <a:lnTo>
                  <a:pt x="4141216" y="4111752"/>
                </a:lnTo>
                <a:lnTo>
                  <a:pt x="4184895" y="4104706"/>
                </a:lnTo>
                <a:lnTo>
                  <a:pt x="4222827" y="4085087"/>
                </a:lnTo>
                <a:lnTo>
                  <a:pt x="4252736" y="4055170"/>
                </a:lnTo>
                <a:lnTo>
                  <a:pt x="4272349" y="4017233"/>
                </a:lnTo>
                <a:lnTo>
                  <a:pt x="4279392" y="3973550"/>
                </a:lnTo>
                <a:lnTo>
                  <a:pt x="4279392" y="138175"/>
                </a:lnTo>
                <a:lnTo>
                  <a:pt x="4272349" y="94496"/>
                </a:lnTo>
                <a:lnTo>
                  <a:pt x="4252736" y="56564"/>
                </a:lnTo>
                <a:lnTo>
                  <a:pt x="4222827" y="26655"/>
                </a:lnTo>
                <a:lnTo>
                  <a:pt x="4184895" y="7042"/>
                </a:lnTo>
                <a:lnTo>
                  <a:pt x="4141216" y="0"/>
                </a:lnTo>
                <a:close/>
              </a:path>
            </a:pathLst>
          </a:custGeom>
          <a:solidFill>
            <a:srgbClr val="003B55">
              <a:alpha val="79998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403592" y="4642103"/>
            <a:ext cx="3398520" cy="866140"/>
          </a:xfrm>
          <a:custGeom>
            <a:avLst/>
            <a:gdLst/>
            <a:ahLst/>
            <a:cxnLst/>
            <a:rect l="l" t="t" r="r" b="b"/>
            <a:pathLst>
              <a:path w="3398520" h="866139">
                <a:moveTo>
                  <a:pt x="3280155" y="0"/>
                </a:moveTo>
                <a:lnTo>
                  <a:pt x="118363" y="0"/>
                </a:lnTo>
                <a:lnTo>
                  <a:pt x="72276" y="9296"/>
                </a:lnTo>
                <a:lnTo>
                  <a:pt x="34655" y="34655"/>
                </a:lnTo>
                <a:lnTo>
                  <a:pt x="9296" y="72276"/>
                </a:lnTo>
                <a:lnTo>
                  <a:pt x="0" y="118364"/>
                </a:lnTo>
                <a:lnTo>
                  <a:pt x="0" y="747268"/>
                </a:lnTo>
                <a:lnTo>
                  <a:pt x="9296" y="793355"/>
                </a:lnTo>
                <a:lnTo>
                  <a:pt x="34655" y="830976"/>
                </a:lnTo>
                <a:lnTo>
                  <a:pt x="72276" y="856335"/>
                </a:lnTo>
                <a:lnTo>
                  <a:pt x="118363" y="865632"/>
                </a:lnTo>
                <a:lnTo>
                  <a:pt x="3280155" y="865632"/>
                </a:lnTo>
                <a:lnTo>
                  <a:pt x="3326243" y="856335"/>
                </a:lnTo>
                <a:lnTo>
                  <a:pt x="3363864" y="830976"/>
                </a:lnTo>
                <a:lnTo>
                  <a:pt x="3389223" y="793355"/>
                </a:lnTo>
                <a:lnTo>
                  <a:pt x="3398519" y="747268"/>
                </a:lnTo>
                <a:lnTo>
                  <a:pt x="3398519" y="118364"/>
                </a:lnTo>
                <a:lnTo>
                  <a:pt x="3389223" y="72276"/>
                </a:lnTo>
                <a:lnTo>
                  <a:pt x="3363864" y="34655"/>
                </a:lnTo>
                <a:lnTo>
                  <a:pt x="3326243" y="9296"/>
                </a:lnTo>
                <a:lnTo>
                  <a:pt x="3280155" y="0"/>
                </a:lnTo>
                <a:close/>
              </a:path>
            </a:pathLst>
          </a:custGeom>
          <a:solidFill>
            <a:srgbClr val="2B2B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403592" y="3547871"/>
            <a:ext cx="3398520" cy="862965"/>
          </a:xfrm>
          <a:custGeom>
            <a:avLst/>
            <a:gdLst/>
            <a:ahLst/>
            <a:cxnLst/>
            <a:rect l="l" t="t" r="r" b="b"/>
            <a:pathLst>
              <a:path w="3398520" h="862964">
                <a:moveTo>
                  <a:pt x="3323589" y="0"/>
                </a:moveTo>
                <a:lnTo>
                  <a:pt x="74929" y="0"/>
                </a:lnTo>
                <a:lnTo>
                  <a:pt x="45755" y="5885"/>
                </a:lnTo>
                <a:lnTo>
                  <a:pt x="21939" y="21939"/>
                </a:lnTo>
                <a:lnTo>
                  <a:pt x="5885" y="45755"/>
                </a:lnTo>
                <a:lnTo>
                  <a:pt x="0" y="74929"/>
                </a:lnTo>
                <a:lnTo>
                  <a:pt x="0" y="787653"/>
                </a:lnTo>
                <a:lnTo>
                  <a:pt x="5885" y="816828"/>
                </a:lnTo>
                <a:lnTo>
                  <a:pt x="21939" y="840644"/>
                </a:lnTo>
                <a:lnTo>
                  <a:pt x="45755" y="856698"/>
                </a:lnTo>
                <a:lnTo>
                  <a:pt x="74929" y="862583"/>
                </a:lnTo>
                <a:lnTo>
                  <a:pt x="3323589" y="862583"/>
                </a:lnTo>
                <a:lnTo>
                  <a:pt x="3352764" y="856698"/>
                </a:lnTo>
                <a:lnTo>
                  <a:pt x="3376580" y="840644"/>
                </a:lnTo>
                <a:lnTo>
                  <a:pt x="3392634" y="816828"/>
                </a:lnTo>
                <a:lnTo>
                  <a:pt x="3398519" y="787653"/>
                </a:lnTo>
                <a:lnTo>
                  <a:pt x="3398519" y="74929"/>
                </a:lnTo>
                <a:lnTo>
                  <a:pt x="3392634" y="45755"/>
                </a:lnTo>
                <a:lnTo>
                  <a:pt x="3376580" y="21939"/>
                </a:lnTo>
                <a:lnTo>
                  <a:pt x="3352764" y="5885"/>
                </a:lnTo>
                <a:lnTo>
                  <a:pt x="3323589" y="0"/>
                </a:lnTo>
                <a:close/>
              </a:path>
            </a:pathLst>
          </a:custGeom>
          <a:solidFill>
            <a:srgbClr val="EF4B3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403592" y="2404872"/>
            <a:ext cx="3398520" cy="866140"/>
          </a:xfrm>
          <a:custGeom>
            <a:avLst/>
            <a:gdLst/>
            <a:ahLst/>
            <a:cxnLst/>
            <a:rect l="l" t="t" r="r" b="b"/>
            <a:pathLst>
              <a:path w="3398520" h="866139">
                <a:moveTo>
                  <a:pt x="3323335" y="0"/>
                </a:moveTo>
                <a:lnTo>
                  <a:pt x="75183" y="0"/>
                </a:lnTo>
                <a:lnTo>
                  <a:pt x="45916" y="5907"/>
                </a:lnTo>
                <a:lnTo>
                  <a:pt x="22018" y="22018"/>
                </a:lnTo>
                <a:lnTo>
                  <a:pt x="5907" y="45916"/>
                </a:lnTo>
                <a:lnTo>
                  <a:pt x="0" y="75183"/>
                </a:lnTo>
                <a:lnTo>
                  <a:pt x="0" y="790448"/>
                </a:lnTo>
                <a:lnTo>
                  <a:pt x="5907" y="819715"/>
                </a:lnTo>
                <a:lnTo>
                  <a:pt x="22018" y="843613"/>
                </a:lnTo>
                <a:lnTo>
                  <a:pt x="45916" y="859724"/>
                </a:lnTo>
                <a:lnTo>
                  <a:pt x="75183" y="865631"/>
                </a:lnTo>
                <a:lnTo>
                  <a:pt x="3323335" y="865631"/>
                </a:lnTo>
                <a:lnTo>
                  <a:pt x="3352603" y="859724"/>
                </a:lnTo>
                <a:lnTo>
                  <a:pt x="3376501" y="843613"/>
                </a:lnTo>
                <a:lnTo>
                  <a:pt x="3392612" y="819715"/>
                </a:lnTo>
                <a:lnTo>
                  <a:pt x="3398519" y="790448"/>
                </a:lnTo>
                <a:lnTo>
                  <a:pt x="3398519" y="75183"/>
                </a:lnTo>
                <a:lnTo>
                  <a:pt x="3392612" y="45916"/>
                </a:lnTo>
                <a:lnTo>
                  <a:pt x="3376501" y="22018"/>
                </a:lnTo>
                <a:lnTo>
                  <a:pt x="3352603" y="5907"/>
                </a:lnTo>
                <a:lnTo>
                  <a:pt x="3323335" y="0"/>
                </a:lnTo>
                <a:close/>
              </a:path>
            </a:pathLst>
          </a:custGeom>
          <a:solidFill>
            <a:srgbClr val="00BBE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86092" y="1597811"/>
            <a:ext cx="2926080" cy="3677285"/>
          </a:xfrm>
          <a:prstGeom prst="rect">
            <a:avLst/>
          </a:prstGeom>
        </p:spPr>
        <p:txBody>
          <a:bodyPr vert="horz" wrap="square" lIns="0" tIns="163830" rIns="0" bIns="0" rtlCol="0">
            <a:spAutoFit/>
          </a:bodyPr>
          <a:lstStyle/>
          <a:p>
            <a:pPr marL="0" marR="782955" lvl="0" indent="0" algn="ctr" defTabSz="914400" rtl="0" eaLnBrk="1" fontAlgn="auto" latinLnBrk="0" hangingPunct="1">
              <a:lnSpc>
                <a:spcPct val="100000"/>
              </a:lnSpc>
              <a:spcBef>
                <a:spcPts val="12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</a:t>
            </a:r>
            <a:r>
              <a:rPr kumimoji="0" sz="3600" b="1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IOx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33070" marR="0" lvl="0" indent="0" algn="l" defTabSz="914400" rtl="0" eaLnBrk="1" fontAlgn="auto" latinLnBrk="0" hangingPunct="1">
              <a:lnSpc>
                <a:spcPts val="3665"/>
              </a:lnSpc>
              <a:spcBef>
                <a:spcPts val="11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360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360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3600" b="1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</a:t>
            </a:r>
            <a:r>
              <a:rPr kumimoji="0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ti</a:t>
            </a:r>
            <a:r>
              <a:rPr kumimoji="0" sz="360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90370" marR="0" lvl="0" indent="0" algn="l" defTabSz="914400" rtl="0" eaLnBrk="1" fontAlgn="auto" latinLnBrk="0" hangingPunct="1">
              <a:lnSpc>
                <a:spcPts val="66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</a:t>
            </a:r>
            <a:endParaRPr kumimoji="0" sz="7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3307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Linux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82295" marR="0" lvl="0" indent="0" algn="ctr" defTabSz="914400" rtl="0" eaLnBrk="1" fontAlgn="auto" latinLnBrk="0" hangingPunct="1">
              <a:lnSpc>
                <a:spcPts val="65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200" b="0" i="0" u="none" strike="noStrike" kern="1200" cap="none" spc="-32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</a:t>
            </a:r>
            <a:endParaRPr kumimoji="0" sz="7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45770" marR="0" lvl="0" indent="0" algn="l" defTabSz="914400" rtl="0" eaLnBrk="1" fontAlgn="auto" latinLnBrk="0" hangingPunct="1">
              <a:lnSpc>
                <a:spcPts val="29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</a:t>
            </a:r>
            <a:r>
              <a:rPr kumimoji="0" sz="3600" b="1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IOS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42504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4903" y="1620392"/>
            <a:ext cx="4851400" cy="326834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67640" marR="817244" lvl="0" indent="-154940" algn="l" defTabSz="914400" rtl="0" eaLnBrk="1" fontAlgn="auto" latinLnBrk="0" hangingPunct="1">
              <a:lnSpc>
                <a:spcPct val="95000"/>
              </a:lnSpc>
              <a:spcBef>
                <a:spcPts val="275"/>
              </a:spcBef>
              <a:spcAft>
                <a:spcPts val="0"/>
              </a:spcAft>
              <a:buClrTx/>
              <a:buSzPct val="58928"/>
              <a:buFontTx/>
              <a:buChar char="•"/>
              <a:tabLst>
                <a:tab pos="168275" algn="l"/>
              </a:tabLst>
              <a:defRPr/>
            </a:pPr>
            <a:r>
              <a:rPr kumimoji="0" sz="2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2800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UCS 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Blade </a:t>
            </a:r>
            <a:r>
              <a:rPr kumimoji="0" sz="2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server 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installed and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running </a:t>
            </a:r>
            <a:r>
              <a:rPr kumimoji="0" sz="2800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 </a:t>
            </a:r>
            <a:r>
              <a:rPr kumimoji="0" sz="2800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router/switch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ts val="3275"/>
              </a:lnSpc>
              <a:spcBef>
                <a:spcPts val="1320"/>
              </a:spcBef>
              <a:spcAft>
                <a:spcPts val="0"/>
              </a:spcAft>
              <a:buClrTx/>
              <a:buSzPct val="58928"/>
              <a:buFontTx/>
              <a:buChar char="•"/>
              <a:tabLst>
                <a:tab pos="168275" algn="l"/>
              </a:tabLst>
              <a:defRPr/>
            </a:pPr>
            <a:r>
              <a:rPr kumimoji="0" sz="2800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Bare-metal </a:t>
            </a:r>
            <a:r>
              <a:rPr kumimoji="0" sz="280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</a:t>
            </a:r>
            <a:r>
              <a:rPr kumimoji="0" sz="2800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hypervisor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0" algn="l" defTabSz="914400" rtl="0" eaLnBrk="1" fontAlgn="auto" latinLnBrk="0" hangingPunct="1">
              <a:lnSpc>
                <a:spcPts val="32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operating systems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0" i="0" u="none" strike="noStrike" kern="1200" cap="none" spc="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supported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ts val="3275"/>
              </a:lnSpc>
              <a:spcBef>
                <a:spcPts val="1345"/>
              </a:spcBef>
              <a:spcAft>
                <a:spcPts val="0"/>
              </a:spcAft>
              <a:buClrTx/>
              <a:buSzPct val="58928"/>
              <a:buFontTx/>
              <a:buChar char="•"/>
              <a:tabLst>
                <a:tab pos="168275" algn="l"/>
              </a:tabLst>
              <a:defRPr/>
            </a:pPr>
            <a:r>
              <a:rPr kumimoji="0" sz="2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Independent</a:t>
            </a:r>
            <a:r>
              <a:rPr kumimoji="0" sz="2800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server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0" algn="l" defTabSz="914400" rtl="0" eaLnBrk="1" fontAlgn="auto" latinLnBrk="0" hangingPunct="1">
              <a:lnSpc>
                <a:spcPts val="32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management </a:t>
            </a:r>
            <a:r>
              <a:rPr kumimoji="0" sz="2800" b="0" i="0" u="none" strike="noStrike" kern="1200" cap="none" spc="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(from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network)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5914390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5073"/>
                </a:solidFill>
              </a:rPr>
              <a:t>What </a:t>
            </a:r>
            <a:r>
              <a:rPr spc="-35" dirty="0">
                <a:solidFill>
                  <a:srgbClr val="005073"/>
                </a:solidFill>
              </a:rPr>
              <a:t>is </a:t>
            </a:r>
            <a:r>
              <a:rPr spc="15" dirty="0">
                <a:solidFill>
                  <a:srgbClr val="005073"/>
                </a:solidFill>
              </a:rPr>
              <a:t>Cisco </a:t>
            </a:r>
            <a:r>
              <a:rPr spc="-60" dirty="0">
                <a:solidFill>
                  <a:srgbClr val="005073"/>
                </a:solidFill>
              </a:rPr>
              <a:t>UCS</a:t>
            </a:r>
            <a:r>
              <a:rPr spc="185" dirty="0">
                <a:solidFill>
                  <a:srgbClr val="005073"/>
                </a:solidFill>
              </a:rPr>
              <a:t> </a:t>
            </a:r>
            <a:r>
              <a:rPr spc="-35" dirty="0">
                <a:solidFill>
                  <a:srgbClr val="005073"/>
                </a:solidFill>
              </a:rPr>
              <a:t>Express</a:t>
            </a:r>
          </a:p>
        </p:txBody>
      </p:sp>
      <p:sp>
        <p:nvSpPr>
          <p:cNvPr id="4" name="object 4"/>
          <p:cNvSpPr/>
          <p:nvPr/>
        </p:nvSpPr>
        <p:spPr>
          <a:xfrm>
            <a:off x="6147815" y="2197607"/>
            <a:ext cx="5193792" cy="2932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92355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20CEF-A626-B14A-B5B7-331A0B41B1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Guestshell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12890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8451850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" dirty="0">
                <a:solidFill>
                  <a:srgbClr val="005073"/>
                </a:solidFill>
              </a:rPr>
              <a:t>Cisco </a:t>
            </a:r>
            <a:r>
              <a:rPr spc="0" dirty="0">
                <a:solidFill>
                  <a:srgbClr val="005073"/>
                </a:solidFill>
              </a:rPr>
              <a:t>Application </a:t>
            </a:r>
            <a:r>
              <a:rPr spc="-5" dirty="0">
                <a:solidFill>
                  <a:srgbClr val="005073"/>
                </a:solidFill>
              </a:rPr>
              <a:t>Hosting</a:t>
            </a:r>
            <a:r>
              <a:rPr spc="150" dirty="0">
                <a:solidFill>
                  <a:srgbClr val="005073"/>
                </a:solidFill>
              </a:rPr>
              <a:t> </a:t>
            </a:r>
            <a:r>
              <a:rPr spc="0" dirty="0">
                <a:solidFill>
                  <a:srgbClr val="005073"/>
                </a:solidFill>
              </a:rPr>
              <a:t>Technologies</a:t>
            </a:r>
          </a:p>
        </p:txBody>
      </p:sp>
      <p:sp>
        <p:nvSpPr>
          <p:cNvPr id="3" name="object 3"/>
          <p:cNvSpPr/>
          <p:nvPr/>
        </p:nvSpPr>
        <p:spPr>
          <a:xfrm>
            <a:off x="536448" y="1709927"/>
            <a:ext cx="2265426" cy="44965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52272" y="3496055"/>
            <a:ext cx="2076450" cy="19118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2168" y="1731264"/>
            <a:ext cx="11128248" cy="44074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1291" y="3592779"/>
            <a:ext cx="14674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Script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Hosting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90016" y="1975104"/>
            <a:ext cx="1558290" cy="15552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35736" y="1996484"/>
            <a:ext cx="1469136" cy="14660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776727" y="1709927"/>
            <a:ext cx="2262378" cy="44965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17520" y="3496055"/>
            <a:ext cx="1777745" cy="118033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96844" y="3592779"/>
            <a:ext cx="14243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Utility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Hosting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43991" y="3968750"/>
            <a:ext cx="3700779" cy="127889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>
                <a:tab pos="2365375" algn="l"/>
              </a:tabLst>
              <a:defRPr/>
            </a:pP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• </a:t>
            </a:r>
            <a:r>
              <a:rPr kumimoji="0" sz="1600" b="0" i="0" u="none" strike="noStrike" kern="120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Python	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• 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Linux</a:t>
            </a:r>
            <a:r>
              <a:rPr kumimoji="0" sz="1600" b="0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utilities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1870"/>
              </a:lnSpc>
              <a:spcBef>
                <a:spcPts val="185"/>
              </a:spcBef>
              <a:spcAft>
                <a:spcPts val="0"/>
              </a:spcAft>
              <a:buClrTx/>
              <a:buSzTx/>
              <a:buFontTx/>
              <a:buNone/>
              <a:tabLst>
                <a:tab pos="2365375" algn="l"/>
              </a:tabLst>
              <a:defRPr/>
            </a:pP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• </a:t>
            </a:r>
            <a:r>
              <a:rPr kumimoji="0" sz="1600" b="0" i="0" u="none" strike="noStrike" kern="1200" cap="none" spc="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Access</a:t>
            </a:r>
            <a:r>
              <a:rPr kumimoji="0" sz="16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 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platform	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•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RPMs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  <a:p>
            <a:pPr marL="170180" marR="0" lvl="0" indent="0" algn="l" defTabSz="914400" rtl="0" eaLnBrk="1" fontAlgn="auto" latinLnBrk="0" hangingPunct="1">
              <a:lnSpc>
                <a:spcPts val="18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details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  <a:p>
            <a:pPr marL="170180" marR="2278380" lvl="0" indent="-170815" algn="l" defTabSz="914400" rtl="0" eaLnBrk="1" fontAlgn="auto" latinLnBrk="0" hangingPunct="1">
              <a:lnSpc>
                <a:spcPts val="1820"/>
              </a:lnSpc>
              <a:spcBef>
                <a:spcPts val="3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•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Integrate </a:t>
            </a: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with 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events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30295" y="1975104"/>
            <a:ext cx="1555242" cy="155524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176016" y="1996446"/>
            <a:ext cx="1466081" cy="146608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013959" y="1709927"/>
            <a:ext cx="2262378" cy="44965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017008" y="3496055"/>
            <a:ext cx="2320290" cy="164363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80379" y="3592779"/>
            <a:ext cx="11353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Co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n</a:t>
            </a:r>
            <a:r>
              <a:rPr kumimoji="0" sz="180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t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a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i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n</a:t>
            </a:r>
            <a:r>
              <a:rPr kumimoji="0" sz="18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e</a:t>
            </a:r>
            <a:r>
              <a:rPr kumimoji="0" sz="18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r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367528" y="1975104"/>
            <a:ext cx="1558290" cy="15552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413247" y="1996446"/>
            <a:ext cx="1469135" cy="146608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254240" y="1709927"/>
            <a:ext cx="2262378" cy="44965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339583" y="3496055"/>
            <a:ext cx="2109978" cy="173202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976743" y="3592779"/>
            <a:ext cx="9893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Small</a:t>
            </a:r>
            <a:r>
              <a:rPr kumimoji="0" sz="18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 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VM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90744" y="3968750"/>
            <a:ext cx="4069715" cy="10985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70180" marR="0" lvl="0" indent="-170815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>
                <a:tab pos="2490470" algn="l"/>
              </a:tabLst>
              <a:defRPr/>
            </a:pP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•  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Application</a:t>
            </a:r>
            <a:r>
              <a:rPr kumimoji="0" sz="1600" b="0" i="0" u="none" strike="noStrike" kern="1200" cap="none" spc="-1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 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Code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 </a:t>
            </a: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+	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Complete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control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  <a:p>
            <a:pPr marL="170180" marR="0" lvl="0" indent="0" algn="l" defTabSz="914400" rtl="0" eaLnBrk="1" fontAlgn="auto" latinLnBrk="0" hangingPunct="1">
              <a:lnSpc>
                <a:spcPts val="1670"/>
              </a:lnSpc>
              <a:spcBef>
                <a:spcPts val="595"/>
              </a:spcBef>
              <a:spcAft>
                <a:spcPts val="0"/>
              </a:spcAft>
              <a:buClrTx/>
              <a:buSzTx/>
              <a:buFontTx/>
              <a:buNone/>
              <a:tabLst>
                <a:tab pos="2322830" algn="l"/>
              </a:tabLst>
              <a:defRPr/>
            </a:pPr>
            <a:r>
              <a:rPr kumimoji="0" sz="2400" b="0" i="0" u="none" strike="noStrike" kern="1200" cap="none" spc="7" normalizeH="0" baseline="24305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Dependencies	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•   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Limited</a:t>
            </a:r>
            <a:r>
              <a:rPr kumimoji="0" sz="1600" b="0" i="0" u="none" strike="noStrike" kern="1200" cap="none" spc="-25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resource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16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93645" algn="l"/>
              </a:tabLst>
              <a:defRPr/>
            </a:pP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•  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LXC</a:t>
            </a:r>
            <a:r>
              <a:rPr kumimoji="0" sz="16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and</a:t>
            </a:r>
            <a:r>
              <a:rPr kumimoji="0" sz="16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Docker	</a:t>
            </a:r>
            <a:r>
              <a:rPr kumimoji="0" sz="2400" b="0" i="0" u="none" strike="noStrike" kern="1200" cap="none" spc="15" normalizeH="0" baseline="-138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needs</a:t>
            </a:r>
            <a:endParaRPr kumimoji="0" sz="2400" b="0" i="0" u="none" strike="noStrike" kern="1200" cap="none" spc="0" normalizeH="0" baseline="-13888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  <a:p>
            <a:pPr marL="170180" marR="0" lvl="0" indent="0" algn="l" defTabSz="914400" rtl="0" eaLnBrk="1" fontAlgn="auto" latinLnBrk="0" hangingPunct="1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Tx/>
              <a:buSzTx/>
              <a:buFontTx/>
              <a:buNone/>
              <a:tabLst>
                <a:tab pos="2322830" algn="l"/>
              </a:tabLst>
              <a:defRPr/>
            </a:pPr>
            <a:r>
              <a:rPr kumimoji="0" sz="2400" b="0" i="0" u="none" strike="noStrike" kern="1200" cap="none" spc="22" normalizeH="0" baseline="24305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support	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• 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Linux</a:t>
            </a:r>
            <a:r>
              <a:rPr kumimoji="0" sz="1600" b="0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KVM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607807" y="1975104"/>
            <a:ext cx="1555242" cy="155524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653528" y="1996446"/>
            <a:ext cx="1466081" cy="146608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491471" y="1709927"/>
            <a:ext cx="2262378" cy="44965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631680" y="3496055"/>
            <a:ext cx="1963674" cy="164363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811639" y="3592779"/>
            <a:ext cx="13906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Full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 </a:t>
            </a: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Compute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824339" y="3968750"/>
            <a:ext cx="1604010" cy="101028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70815" marR="0" lvl="0" indent="-171450" algn="l" defTabSz="914400" rtl="0" eaLnBrk="1" fontAlgn="auto" latinLnBrk="0" hangingPunct="1">
              <a:lnSpc>
                <a:spcPts val="1820"/>
              </a:lnSpc>
              <a:spcBef>
                <a:spcPts val="1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•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Significant 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resource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needs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1875"/>
              </a:lnSpc>
              <a:spcBef>
                <a:spcPts val="1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•   </a:t>
            </a: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Bare-metal</a:t>
            </a:r>
            <a:r>
              <a:rPr kumimoji="0" sz="1600" b="0" i="0" u="none" strike="noStrike" kern="1200" cap="none" spc="-22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or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  <a:p>
            <a:pPr marL="170815" marR="0" lvl="0" indent="0" algn="l" defTabSz="914400" rtl="0" eaLnBrk="1" fontAlgn="auto" latinLnBrk="0" hangingPunct="1">
              <a:lnSpc>
                <a:spcPts val="18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Hypervisor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845040" y="1975104"/>
            <a:ext cx="1555242" cy="155524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890759" y="1996446"/>
            <a:ext cx="1466081" cy="146608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84503" y="5455920"/>
            <a:ext cx="10324338" cy="75057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82168" y="3938015"/>
            <a:ext cx="4413885" cy="1442085"/>
          </a:xfrm>
          <a:custGeom>
            <a:avLst/>
            <a:gdLst/>
            <a:ahLst/>
            <a:cxnLst/>
            <a:rect l="l" t="t" r="r" b="b"/>
            <a:pathLst>
              <a:path w="4413885" h="1442085">
                <a:moveTo>
                  <a:pt x="0" y="1441704"/>
                </a:moveTo>
                <a:lnTo>
                  <a:pt x="4413504" y="1441704"/>
                </a:lnTo>
                <a:lnTo>
                  <a:pt x="4413504" y="0"/>
                </a:lnTo>
                <a:lnTo>
                  <a:pt x="0" y="0"/>
                </a:lnTo>
                <a:lnTo>
                  <a:pt x="0" y="14417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732914" y="4403293"/>
            <a:ext cx="211074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Guest</a:t>
            </a:r>
            <a:r>
              <a:rPr kumimoji="0" sz="32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 </a:t>
            </a:r>
            <a:r>
              <a:rPr kumimoji="0" sz="3200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Shell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056632" y="3938015"/>
            <a:ext cx="4434840" cy="1442085"/>
          </a:xfrm>
          <a:custGeom>
            <a:avLst/>
            <a:gdLst/>
            <a:ahLst/>
            <a:cxnLst/>
            <a:rect l="l" t="t" r="r" b="b"/>
            <a:pathLst>
              <a:path w="4434840" h="1442085">
                <a:moveTo>
                  <a:pt x="0" y="1441704"/>
                </a:moveTo>
                <a:lnTo>
                  <a:pt x="4434840" y="1441704"/>
                </a:lnTo>
                <a:lnTo>
                  <a:pt x="4434840" y="0"/>
                </a:lnTo>
                <a:lnTo>
                  <a:pt x="0" y="0"/>
                </a:lnTo>
                <a:lnTo>
                  <a:pt x="0" y="14417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384416" y="4403293"/>
            <a:ext cx="177927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Cisco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 </a:t>
            </a:r>
            <a:r>
              <a:rPr kumimoji="0" sz="3200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IOx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Confidential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9534143" y="3938015"/>
            <a:ext cx="2188845" cy="144208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33045" rIns="0" bIns="0" rtlCol="0">
            <a:spAutoFit/>
          </a:bodyPr>
          <a:lstStyle/>
          <a:p>
            <a:pPr marL="4445" marR="0" lvl="0" indent="0" algn="ctr" defTabSz="914400" rtl="0" eaLnBrk="1" fontAlgn="auto" latinLnBrk="0" hangingPunct="1">
              <a:lnSpc>
                <a:spcPct val="100000"/>
              </a:lnSpc>
              <a:spcBef>
                <a:spcPts val="18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UCS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  <a:p>
            <a:pPr marL="508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Express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6163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67640" marR="118745" indent="-154940">
              <a:lnSpc>
                <a:spcPct val="95500"/>
              </a:lnSpc>
              <a:spcBef>
                <a:spcPts val="254"/>
              </a:spcBef>
              <a:buSzPct val="60377"/>
              <a:buChar char="•"/>
              <a:tabLst>
                <a:tab pos="168275" algn="l"/>
              </a:tabLst>
            </a:pPr>
            <a:r>
              <a:rPr spc="150" dirty="0"/>
              <a:t>64-bit </a:t>
            </a:r>
            <a:r>
              <a:rPr spc="-10" dirty="0"/>
              <a:t>Linux </a:t>
            </a:r>
            <a:r>
              <a:rPr spc="15" dirty="0"/>
              <a:t>environment  </a:t>
            </a:r>
            <a:r>
              <a:rPr dirty="0"/>
              <a:t>running </a:t>
            </a:r>
            <a:r>
              <a:rPr spc="25" dirty="0"/>
              <a:t>on </a:t>
            </a:r>
            <a:r>
              <a:rPr spc="-90" dirty="0"/>
              <a:t>IOS </a:t>
            </a:r>
            <a:r>
              <a:rPr spc="-200" dirty="0"/>
              <a:t>XE </a:t>
            </a:r>
            <a:r>
              <a:rPr dirty="0"/>
              <a:t>and </a:t>
            </a:r>
            <a:r>
              <a:rPr spc="60" dirty="0"/>
              <a:t>NX-OS  </a:t>
            </a:r>
            <a:r>
              <a:rPr spc="25" dirty="0"/>
              <a:t>platforms</a:t>
            </a:r>
          </a:p>
          <a:p>
            <a:pPr marL="167640" marR="5080" indent="-154940">
              <a:lnSpc>
                <a:spcPct val="95500"/>
              </a:lnSpc>
              <a:spcBef>
                <a:spcPts val="1500"/>
              </a:spcBef>
              <a:buSzPct val="60377"/>
              <a:buChar char="•"/>
              <a:tabLst>
                <a:tab pos="168275" algn="l"/>
              </a:tabLst>
            </a:pPr>
            <a:r>
              <a:rPr spc="-30" dirty="0"/>
              <a:t>Install, </a:t>
            </a:r>
            <a:r>
              <a:rPr spc="15" dirty="0"/>
              <a:t>update, </a:t>
            </a:r>
            <a:r>
              <a:rPr dirty="0"/>
              <a:t>and </a:t>
            </a:r>
            <a:r>
              <a:rPr spc="25" dirty="0"/>
              <a:t>operate </a:t>
            </a:r>
            <a:r>
              <a:rPr spc="65" dirty="0"/>
              <a:t>3rd  </a:t>
            </a:r>
            <a:r>
              <a:rPr spc="10" dirty="0"/>
              <a:t>party </a:t>
            </a:r>
            <a:r>
              <a:rPr spc="-10" dirty="0"/>
              <a:t>Linux </a:t>
            </a:r>
            <a:r>
              <a:rPr spc="10" dirty="0"/>
              <a:t>apps </a:t>
            </a:r>
            <a:r>
              <a:rPr spc="30" dirty="0"/>
              <a:t>(e.g. </a:t>
            </a:r>
            <a:r>
              <a:rPr spc="10" dirty="0"/>
              <a:t>Puppet,  </a:t>
            </a:r>
            <a:r>
              <a:rPr spc="15" dirty="0"/>
              <a:t>Chef,</a:t>
            </a:r>
            <a:r>
              <a:rPr spc="25" dirty="0"/>
              <a:t> </a:t>
            </a:r>
            <a:r>
              <a:rPr spc="-10" dirty="0"/>
              <a:t>Splunk)</a:t>
            </a:r>
          </a:p>
          <a:p>
            <a:pPr marL="167640" indent="-154940">
              <a:lnSpc>
                <a:spcPct val="100000"/>
              </a:lnSpc>
              <a:spcBef>
                <a:spcPts val="1385"/>
              </a:spcBef>
              <a:buSzPct val="60377"/>
              <a:buChar char="•"/>
              <a:tabLst>
                <a:tab pos="168275" algn="l"/>
              </a:tabLst>
            </a:pPr>
            <a:r>
              <a:rPr spc="0" dirty="0"/>
              <a:t>Bundled </a:t>
            </a:r>
            <a:r>
              <a:rPr spc="30" dirty="0"/>
              <a:t>with</a:t>
            </a:r>
            <a:r>
              <a:rPr spc="75" dirty="0"/>
              <a:t> </a:t>
            </a:r>
            <a:r>
              <a:rPr dirty="0"/>
              <a:t>Python</a:t>
            </a:r>
          </a:p>
          <a:p>
            <a:pPr marL="167640" indent="-154940">
              <a:lnSpc>
                <a:spcPts val="3115"/>
              </a:lnSpc>
              <a:spcBef>
                <a:spcPts val="1355"/>
              </a:spcBef>
              <a:buSzPct val="60377"/>
              <a:buChar char="•"/>
              <a:tabLst>
                <a:tab pos="168275" algn="l"/>
              </a:tabLst>
            </a:pPr>
            <a:r>
              <a:rPr spc="0" dirty="0"/>
              <a:t>Intended </a:t>
            </a:r>
            <a:r>
              <a:rPr spc="40" dirty="0"/>
              <a:t>for </a:t>
            </a:r>
            <a:r>
              <a:rPr spc="10" dirty="0"/>
              <a:t>agent </a:t>
            </a:r>
            <a:r>
              <a:rPr spc="35" dirty="0"/>
              <a:t>or</a:t>
            </a:r>
            <a:r>
              <a:rPr spc="240" dirty="0"/>
              <a:t> </a:t>
            </a:r>
            <a:r>
              <a:rPr spc="30" dirty="0"/>
              <a:t>script</a:t>
            </a:r>
          </a:p>
          <a:p>
            <a:pPr marL="167640">
              <a:lnSpc>
                <a:spcPts val="3115"/>
              </a:lnSpc>
            </a:pPr>
            <a:r>
              <a:rPr spc="15" dirty="0"/>
              <a:t>hosting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5254625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5073"/>
                </a:solidFill>
              </a:rPr>
              <a:t>What </a:t>
            </a:r>
            <a:r>
              <a:rPr spc="-35" dirty="0">
                <a:solidFill>
                  <a:srgbClr val="005073"/>
                </a:solidFill>
              </a:rPr>
              <a:t>is </a:t>
            </a:r>
            <a:r>
              <a:rPr spc="35" dirty="0">
                <a:solidFill>
                  <a:srgbClr val="005073"/>
                </a:solidFill>
              </a:rPr>
              <a:t>the </a:t>
            </a:r>
            <a:r>
              <a:rPr spc="-25" dirty="0">
                <a:solidFill>
                  <a:srgbClr val="005073"/>
                </a:solidFill>
              </a:rPr>
              <a:t>Guest</a:t>
            </a:r>
            <a:r>
              <a:rPr spc="185" dirty="0">
                <a:solidFill>
                  <a:srgbClr val="005073"/>
                </a:solidFill>
              </a:rPr>
              <a:t> </a:t>
            </a:r>
            <a:r>
              <a:rPr spc="-55" dirty="0">
                <a:solidFill>
                  <a:srgbClr val="005073"/>
                </a:solidFill>
              </a:rPr>
              <a:t>Shell?</a:t>
            </a:r>
          </a:p>
        </p:txBody>
      </p:sp>
      <p:sp>
        <p:nvSpPr>
          <p:cNvPr id="4" name="object 4"/>
          <p:cNvSpPr/>
          <p:nvPr/>
        </p:nvSpPr>
        <p:spPr>
          <a:xfrm>
            <a:off x="7357871" y="2859023"/>
            <a:ext cx="4047744" cy="3172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458456" y="5172455"/>
            <a:ext cx="3844290" cy="6499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369807" y="5141976"/>
            <a:ext cx="2091690" cy="820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531607" y="5245608"/>
            <a:ext cx="3700779" cy="506095"/>
          </a:xfrm>
          <a:custGeom>
            <a:avLst/>
            <a:gdLst/>
            <a:ahLst/>
            <a:cxnLst/>
            <a:rect l="l" t="t" r="r" b="b"/>
            <a:pathLst>
              <a:path w="3700779" h="506095">
                <a:moveTo>
                  <a:pt x="3637407" y="0"/>
                </a:moveTo>
                <a:lnTo>
                  <a:pt x="62865" y="0"/>
                </a:lnTo>
                <a:lnTo>
                  <a:pt x="38415" y="4947"/>
                </a:lnTo>
                <a:lnTo>
                  <a:pt x="18430" y="18430"/>
                </a:lnTo>
                <a:lnTo>
                  <a:pt x="4947" y="38415"/>
                </a:lnTo>
                <a:lnTo>
                  <a:pt x="0" y="62864"/>
                </a:lnTo>
                <a:lnTo>
                  <a:pt x="0" y="443128"/>
                </a:lnTo>
                <a:lnTo>
                  <a:pt x="4947" y="467584"/>
                </a:lnTo>
                <a:lnTo>
                  <a:pt x="18430" y="487559"/>
                </a:lnTo>
                <a:lnTo>
                  <a:pt x="38415" y="501028"/>
                </a:lnTo>
                <a:lnTo>
                  <a:pt x="62865" y="505967"/>
                </a:lnTo>
                <a:lnTo>
                  <a:pt x="3637407" y="505967"/>
                </a:lnTo>
                <a:lnTo>
                  <a:pt x="3661856" y="501028"/>
                </a:lnTo>
                <a:lnTo>
                  <a:pt x="3681841" y="487559"/>
                </a:lnTo>
                <a:lnTo>
                  <a:pt x="3695324" y="467584"/>
                </a:lnTo>
                <a:lnTo>
                  <a:pt x="3700272" y="443128"/>
                </a:lnTo>
                <a:lnTo>
                  <a:pt x="3700272" y="62864"/>
                </a:lnTo>
                <a:lnTo>
                  <a:pt x="3695324" y="38415"/>
                </a:lnTo>
                <a:lnTo>
                  <a:pt x="3681841" y="18430"/>
                </a:lnTo>
                <a:lnTo>
                  <a:pt x="3661856" y="4947"/>
                </a:lnTo>
                <a:lnTo>
                  <a:pt x="3637407" y="0"/>
                </a:lnTo>
                <a:close/>
              </a:path>
            </a:pathLst>
          </a:custGeom>
          <a:solidFill>
            <a:srgbClr val="FAAB1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31607" y="5245608"/>
            <a:ext cx="3700779" cy="506095"/>
          </a:xfrm>
          <a:custGeom>
            <a:avLst/>
            <a:gdLst/>
            <a:ahLst/>
            <a:cxnLst/>
            <a:rect l="l" t="t" r="r" b="b"/>
            <a:pathLst>
              <a:path w="3700779" h="506095">
                <a:moveTo>
                  <a:pt x="0" y="62864"/>
                </a:moveTo>
                <a:lnTo>
                  <a:pt x="4947" y="38415"/>
                </a:lnTo>
                <a:lnTo>
                  <a:pt x="18430" y="18430"/>
                </a:lnTo>
                <a:lnTo>
                  <a:pt x="38415" y="4947"/>
                </a:lnTo>
                <a:lnTo>
                  <a:pt x="62865" y="0"/>
                </a:lnTo>
                <a:lnTo>
                  <a:pt x="3637407" y="0"/>
                </a:lnTo>
                <a:lnTo>
                  <a:pt x="3661856" y="4947"/>
                </a:lnTo>
                <a:lnTo>
                  <a:pt x="3681841" y="18430"/>
                </a:lnTo>
                <a:lnTo>
                  <a:pt x="3695324" y="38415"/>
                </a:lnTo>
                <a:lnTo>
                  <a:pt x="3700272" y="62864"/>
                </a:lnTo>
                <a:lnTo>
                  <a:pt x="3700272" y="443128"/>
                </a:lnTo>
                <a:lnTo>
                  <a:pt x="3695324" y="467584"/>
                </a:lnTo>
                <a:lnTo>
                  <a:pt x="3681841" y="487559"/>
                </a:lnTo>
                <a:lnTo>
                  <a:pt x="3661856" y="501028"/>
                </a:lnTo>
                <a:lnTo>
                  <a:pt x="3637407" y="505967"/>
                </a:lnTo>
                <a:lnTo>
                  <a:pt x="62865" y="505967"/>
                </a:lnTo>
                <a:lnTo>
                  <a:pt x="38415" y="501028"/>
                </a:lnTo>
                <a:lnTo>
                  <a:pt x="18430" y="487559"/>
                </a:lnTo>
                <a:lnTo>
                  <a:pt x="4947" y="467584"/>
                </a:lnTo>
                <a:lnTo>
                  <a:pt x="0" y="443128"/>
                </a:lnTo>
                <a:lnTo>
                  <a:pt x="0" y="62864"/>
                </a:lnTo>
                <a:close/>
              </a:path>
            </a:pathLst>
          </a:custGeom>
          <a:ln w="12191">
            <a:solidFill>
              <a:srgbClr val="005073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433816" y="5205984"/>
            <a:ext cx="1963674" cy="6926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32317" y="5286857"/>
            <a:ext cx="1503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Network</a:t>
            </a:r>
            <a:r>
              <a:rPr kumimoji="0" sz="24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OS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302495" y="4913376"/>
            <a:ext cx="182880" cy="60960"/>
          </a:xfrm>
          <a:custGeom>
            <a:avLst/>
            <a:gdLst/>
            <a:ahLst/>
            <a:cxnLst/>
            <a:rect l="l" t="t" r="r" b="b"/>
            <a:pathLst>
              <a:path w="182879" h="60960">
                <a:moveTo>
                  <a:pt x="91439" y="0"/>
                </a:moveTo>
                <a:lnTo>
                  <a:pt x="0" y="30480"/>
                </a:lnTo>
                <a:lnTo>
                  <a:pt x="0" y="60960"/>
                </a:lnTo>
                <a:lnTo>
                  <a:pt x="91439" y="30480"/>
                </a:lnTo>
                <a:lnTo>
                  <a:pt x="182879" y="30480"/>
                </a:lnTo>
                <a:lnTo>
                  <a:pt x="91439" y="0"/>
                </a:lnTo>
                <a:close/>
              </a:path>
              <a:path w="182879" h="60960">
                <a:moveTo>
                  <a:pt x="182879" y="30480"/>
                </a:moveTo>
                <a:lnTo>
                  <a:pt x="91439" y="30480"/>
                </a:lnTo>
                <a:lnTo>
                  <a:pt x="182879" y="60960"/>
                </a:lnTo>
                <a:lnTo>
                  <a:pt x="182879" y="30480"/>
                </a:lnTo>
                <a:close/>
              </a:path>
            </a:pathLst>
          </a:custGeom>
          <a:solidFill>
            <a:srgbClr val="00507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302495" y="5093208"/>
            <a:ext cx="182880" cy="60960"/>
          </a:xfrm>
          <a:custGeom>
            <a:avLst/>
            <a:gdLst/>
            <a:ahLst/>
            <a:cxnLst/>
            <a:rect l="l" t="t" r="r" b="b"/>
            <a:pathLst>
              <a:path w="182879" h="60960">
                <a:moveTo>
                  <a:pt x="182879" y="0"/>
                </a:moveTo>
                <a:lnTo>
                  <a:pt x="91439" y="30480"/>
                </a:lnTo>
                <a:lnTo>
                  <a:pt x="0" y="30480"/>
                </a:lnTo>
                <a:lnTo>
                  <a:pt x="91439" y="60960"/>
                </a:lnTo>
                <a:lnTo>
                  <a:pt x="182879" y="30480"/>
                </a:lnTo>
                <a:lnTo>
                  <a:pt x="91439" y="30480"/>
                </a:lnTo>
                <a:lnTo>
                  <a:pt x="0" y="0"/>
                </a:lnTo>
                <a:lnTo>
                  <a:pt x="182879" y="0"/>
                </a:lnTo>
                <a:close/>
              </a:path>
            </a:pathLst>
          </a:custGeom>
          <a:solidFill>
            <a:srgbClr val="00507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345168" y="5010911"/>
            <a:ext cx="100965" cy="48895"/>
          </a:xfrm>
          <a:custGeom>
            <a:avLst/>
            <a:gdLst/>
            <a:ahLst/>
            <a:cxnLst/>
            <a:rect l="l" t="t" r="r" b="b"/>
            <a:pathLst>
              <a:path w="100965" h="48895">
                <a:moveTo>
                  <a:pt x="50291" y="0"/>
                </a:moveTo>
                <a:lnTo>
                  <a:pt x="30700" y="1916"/>
                </a:lnTo>
                <a:lnTo>
                  <a:pt x="14716" y="7143"/>
                </a:lnTo>
                <a:lnTo>
                  <a:pt x="3946" y="14894"/>
                </a:lnTo>
                <a:lnTo>
                  <a:pt x="0" y="24383"/>
                </a:lnTo>
                <a:lnTo>
                  <a:pt x="3946" y="33873"/>
                </a:lnTo>
                <a:lnTo>
                  <a:pt x="14716" y="41624"/>
                </a:lnTo>
                <a:lnTo>
                  <a:pt x="30700" y="46851"/>
                </a:lnTo>
                <a:lnTo>
                  <a:pt x="50291" y="48768"/>
                </a:lnTo>
                <a:lnTo>
                  <a:pt x="69883" y="46851"/>
                </a:lnTo>
                <a:lnTo>
                  <a:pt x="85867" y="41624"/>
                </a:lnTo>
                <a:lnTo>
                  <a:pt x="96637" y="33873"/>
                </a:lnTo>
                <a:lnTo>
                  <a:pt x="100583" y="24383"/>
                </a:lnTo>
                <a:lnTo>
                  <a:pt x="96637" y="14894"/>
                </a:lnTo>
                <a:lnTo>
                  <a:pt x="85867" y="7143"/>
                </a:lnTo>
                <a:lnTo>
                  <a:pt x="69883" y="1916"/>
                </a:lnTo>
                <a:lnTo>
                  <a:pt x="50291" y="0"/>
                </a:lnTo>
                <a:close/>
              </a:path>
            </a:pathLst>
          </a:custGeom>
          <a:solidFill>
            <a:srgbClr val="00507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302495" y="5047488"/>
            <a:ext cx="182880" cy="60960"/>
          </a:xfrm>
          <a:custGeom>
            <a:avLst/>
            <a:gdLst/>
            <a:ahLst/>
            <a:cxnLst/>
            <a:rect l="l" t="t" r="r" b="b"/>
            <a:pathLst>
              <a:path w="182879" h="60960">
                <a:moveTo>
                  <a:pt x="182879" y="0"/>
                </a:moveTo>
                <a:lnTo>
                  <a:pt x="91439" y="30480"/>
                </a:lnTo>
                <a:lnTo>
                  <a:pt x="0" y="30480"/>
                </a:lnTo>
                <a:lnTo>
                  <a:pt x="91439" y="60960"/>
                </a:lnTo>
                <a:lnTo>
                  <a:pt x="182879" y="30480"/>
                </a:lnTo>
                <a:lnTo>
                  <a:pt x="91439" y="30480"/>
                </a:lnTo>
                <a:lnTo>
                  <a:pt x="0" y="0"/>
                </a:lnTo>
                <a:lnTo>
                  <a:pt x="182879" y="0"/>
                </a:lnTo>
                <a:close/>
              </a:path>
            </a:pathLst>
          </a:custGeom>
          <a:solidFill>
            <a:srgbClr val="00507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302495" y="4959096"/>
            <a:ext cx="182880" cy="60960"/>
          </a:xfrm>
          <a:custGeom>
            <a:avLst/>
            <a:gdLst/>
            <a:ahLst/>
            <a:cxnLst/>
            <a:rect l="l" t="t" r="r" b="b"/>
            <a:pathLst>
              <a:path w="182879" h="60960">
                <a:moveTo>
                  <a:pt x="91439" y="0"/>
                </a:moveTo>
                <a:lnTo>
                  <a:pt x="0" y="30479"/>
                </a:lnTo>
                <a:lnTo>
                  <a:pt x="0" y="60959"/>
                </a:lnTo>
                <a:lnTo>
                  <a:pt x="91439" y="30479"/>
                </a:lnTo>
                <a:lnTo>
                  <a:pt x="182879" y="30479"/>
                </a:lnTo>
                <a:lnTo>
                  <a:pt x="91439" y="0"/>
                </a:lnTo>
                <a:close/>
              </a:path>
              <a:path w="182879" h="60960">
                <a:moveTo>
                  <a:pt x="182879" y="30479"/>
                </a:moveTo>
                <a:lnTo>
                  <a:pt x="91439" y="30479"/>
                </a:lnTo>
                <a:lnTo>
                  <a:pt x="182879" y="60959"/>
                </a:lnTo>
                <a:lnTo>
                  <a:pt x="182879" y="30479"/>
                </a:lnTo>
                <a:close/>
              </a:path>
            </a:pathLst>
          </a:custGeom>
          <a:solidFill>
            <a:srgbClr val="00507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302495" y="5141976"/>
            <a:ext cx="182880" cy="60960"/>
          </a:xfrm>
          <a:custGeom>
            <a:avLst/>
            <a:gdLst/>
            <a:ahLst/>
            <a:cxnLst/>
            <a:rect l="l" t="t" r="r" b="b"/>
            <a:pathLst>
              <a:path w="182879" h="60960">
                <a:moveTo>
                  <a:pt x="182879" y="0"/>
                </a:moveTo>
                <a:lnTo>
                  <a:pt x="91439" y="30480"/>
                </a:lnTo>
                <a:lnTo>
                  <a:pt x="0" y="30480"/>
                </a:lnTo>
                <a:lnTo>
                  <a:pt x="91439" y="60960"/>
                </a:lnTo>
                <a:lnTo>
                  <a:pt x="182879" y="30480"/>
                </a:lnTo>
                <a:lnTo>
                  <a:pt x="91439" y="30480"/>
                </a:lnTo>
                <a:lnTo>
                  <a:pt x="0" y="0"/>
                </a:lnTo>
                <a:lnTo>
                  <a:pt x="182879" y="0"/>
                </a:lnTo>
                <a:close/>
              </a:path>
            </a:pathLst>
          </a:custGeom>
          <a:solidFill>
            <a:srgbClr val="00507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302495" y="4864608"/>
            <a:ext cx="182880" cy="60960"/>
          </a:xfrm>
          <a:custGeom>
            <a:avLst/>
            <a:gdLst/>
            <a:ahLst/>
            <a:cxnLst/>
            <a:rect l="l" t="t" r="r" b="b"/>
            <a:pathLst>
              <a:path w="182879" h="60960">
                <a:moveTo>
                  <a:pt x="91439" y="0"/>
                </a:moveTo>
                <a:lnTo>
                  <a:pt x="0" y="30480"/>
                </a:lnTo>
                <a:lnTo>
                  <a:pt x="0" y="60960"/>
                </a:lnTo>
                <a:lnTo>
                  <a:pt x="91439" y="30480"/>
                </a:lnTo>
                <a:lnTo>
                  <a:pt x="182879" y="30480"/>
                </a:lnTo>
                <a:lnTo>
                  <a:pt x="91439" y="0"/>
                </a:lnTo>
                <a:close/>
              </a:path>
              <a:path w="182879" h="60960">
                <a:moveTo>
                  <a:pt x="182879" y="30480"/>
                </a:moveTo>
                <a:lnTo>
                  <a:pt x="91439" y="30480"/>
                </a:lnTo>
                <a:lnTo>
                  <a:pt x="182879" y="60960"/>
                </a:lnTo>
                <a:lnTo>
                  <a:pt x="182879" y="30480"/>
                </a:lnTo>
                <a:close/>
              </a:path>
            </a:pathLst>
          </a:custGeom>
          <a:solidFill>
            <a:srgbClr val="00507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479792" y="3505200"/>
            <a:ext cx="3822954" cy="13997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552943" y="3578352"/>
            <a:ext cx="3679190" cy="1256030"/>
          </a:xfrm>
          <a:custGeom>
            <a:avLst/>
            <a:gdLst/>
            <a:ahLst/>
            <a:cxnLst/>
            <a:rect l="l" t="t" r="r" b="b"/>
            <a:pathLst>
              <a:path w="3679190" h="1256029">
                <a:moveTo>
                  <a:pt x="3611499" y="0"/>
                </a:moveTo>
                <a:lnTo>
                  <a:pt x="67436" y="0"/>
                </a:lnTo>
                <a:lnTo>
                  <a:pt x="41201" y="5304"/>
                </a:lnTo>
                <a:lnTo>
                  <a:pt x="19764" y="19764"/>
                </a:lnTo>
                <a:lnTo>
                  <a:pt x="5304" y="41201"/>
                </a:lnTo>
                <a:lnTo>
                  <a:pt x="0" y="67437"/>
                </a:lnTo>
                <a:lnTo>
                  <a:pt x="0" y="1188339"/>
                </a:lnTo>
                <a:lnTo>
                  <a:pt x="5304" y="1214574"/>
                </a:lnTo>
                <a:lnTo>
                  <a:pt x="19764" y="1236011"/>
                </a:lnTo>
                <a:lnTo>
                  <a:pt x="41201" y="1250471"/>
                </a:lnTo>
                <a:lnTo>
                  <a:pt x="67436" y="1255776"/>
                </a:lnTo>
                <a:lnTo>
                  <a:pt x="3611499" y="1255776"/>
                </a:lnTo>
                <a:lnTo>
                  <a:pt x="3637734" y="1250471"/>
                </a:lnTo>
                <a:lnTo>
                  <a:pt x="3659171" y="1236011"/>
                </a:lnTo>
                <a:lnTo>
                  <a:pt x="3673631" y="1214574"/>
                </a:lnTo>
                <a:lnTo>
                  <a:pt x="3678935" y="1188339"/>
                </a:lnTo>
                <a:lnTo>
                  <a:pt x="3678935" y="67437"/>
                </a:lnTo>
                <a:lnTo>
                  <a:pt x="3673631" y="41201"/>
                </a:lnTo>
                <a:lnTo>
                  <a:pt x="3659171" y="19764"/>
                </a:lnTo>
                <a:lnTo>
                  <a:pt x="3637734" y="5304"/>
                </a:lnTo>
                <a:lnTo>
                  <a:pt x="3611499" y="0"/>
                </a:lnTo>
                <a:close/>
              </a:path>
            </a:pathLst>
          </a:custGeom>
          <a:solidFill>
            <a:srgbClr val="CA850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552943" y="3578352"/>
            <a:ext cx="3679190" cy="1256030"/>
          </a:xfrm>
          <a:custGeom>
            <a:avLst/>
            <a:gdLst/>
            <a:ahLst/>
            <a:cxnLst/>
            <a:rect l="l" t="t" r="r" b="b"/>
            <a:pathLst>
              <a:path w="3679190" h="1256029">
                <a:moveTo>
                  <a:pt x="0" y="67437"/>
                </a:moveTo>
                <a:lnTo>
                  <a:pt x="5304" y="41201"/>
                </a:lnTo>
                <a:lnTo>
                  <a:pt x="19764" y="19764"/>
                </a:lnTo>
                <a:lnTo>
                  <a:pt x="41201" y="5304"/>
                </a:lnTo>
                <a:lnTo>
                  <a:pt x="67436" y="0"/>
                </a:lnTo>
                <a:lnTo>
                  <a:pt x="3611499" y="0"/>
                </a:lnTo>
                <a:lnTo>
                  <a:pt x="3637734" y="5304"/>
                </a:lnTo>
                <a:lnTo>
                  <a:pt x="3659171" y="19764"/>
                </a:lnTo>
                <a:lnTo>
                  <a:pt x="3673631" y="41201"/>
                </a:lnTo>
                <a:lnTo>
                  <a:pt x="3678935" y="67437"/>
                </a:lnTo>
                <a:lnTo>
                  <a:pt x="3678935" y="1188339"/>
                </a:lnTo>
                <a:lnTo>
                  <a:pt x="3673631" y="1214574"/>
                </a:lnTo>
                <a:lnTo>
                  <a:pt x="3659171" y="1236011"/>
                </a:lnTo>
                <a:lnTo>
                  <a:pt x="3637734" y="1250471"/>
                </a:lnTo>
                <a:lnTo>
                  <a:pt x="3611499" y="1255776"/>
                </a:lnTo>
                <a:lnTo>
                  <a:pt x="67436" y="1255776"/>
                </a:lnTo>
                <a:lnTo>
                  <a:pt x="41201" y="1250471"/>
                </a:lnTo>
                <a:lnTo>
                  <a:pt x="19764" y="1236011"/>
                </a:lnTo>
                <a:lnTo>
                  <a:pt x="5304" y="1214574"/>
                </a:lnTo>
                <a:lnTo>
                  <a:pt x="0" y="1188339"/>
                </a:lnTo>
                <a:lnTo>
                  <a:pt x="0" y="67437"/>
                </a:lnTo>
                <a:close/>
              </a:path>
            </a:pathLst>
          </a:custGeom>
          <a:ln w="12192">
            <a:solidFill>
              <a:srgbClr val="C7F4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583423" y="3672840"/>
            <a:ext cx="3618737" cy="8420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577328" y="3834384"/>
            <a:ext cx="1332737" cy="59512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656576" y="3745991"/>
            <a:ext cx="3474720" cy="698500"/>
          </a:xfrm>
          <a:custGeom>
            <a:avLst/>
            <a:gdLst/>
            <a:ahLst/>
            <a:cxnLst/>
            <a:rect l="l" t="t" r="r" b="b"/>
            <a:pathLst>
              <a:path w="3474720" h="698500">
                <a:moveTo>
                  <a:pt x="3358388" y="0"/>
                </a:moveTo>
                <a:lnTo>
                  <a:pt x="116331" y="0"/>
                </a:lnTo>
                <a:lnTo>
                  <a:pt x="71044" y="9140"/>
                </a:lnTo>
                <a:lnTo>
                  <a:pt x="34067" y="34067"/>
                </a:lnTo>
                <a:lnTo>
                  <a:pt x="9140" y="71044"/>
                </a:lnTo>
                <a:lnTo>
                  <a:pt x="0" y="116331"/>
                </a:lnTo>
                <a:lnTo>
                  <a:pt x="0" y="581659"/>
                </a:lnTo>
                <a:lnTo>
                  <a:pt x="9140" y="626947"/>
                </a:lnTo>
                <a:lnTo>
                  <a:pt x="34067" y="663924"/>
                </a:lnTo>
                <a:lnTo>
                  <a:pt x="71044" y="688851"/>
                </a:lnTo>
                <a:lnTo>
                  <a:pt x="116331" y="697991"/>
                </a:lnTo>
                <a:lnTo>
                  <a:pt x="3358388" y="697991"/>
                </a:lnTo>
                <a:lnTo>
                  <a:pt x="3403675" y="688851"/>
                </a:lnTo>
                <a:lnTo>
                  <a:pt x="3440652" y="663924"/>
                </a:lnTo>
                <a:lnTo>
                  <a:pt x="3465579" y="626947"/>
                </a:lnTo>
                <a:lnTo>
                  <a:pt x="3474720" y="581659"/>
                </a:lnTo>
                <a:lnTo>
                  <a:pt x="3474720" y="116331"/>
                </a:lnTo>
                <a:lnTo>
                  <a:pt x="3465579" y="71044"/>
                </a:lnTo>
                <a:lnTo>
                  <a:pt x="3440652" y="34067"/>
                </a:lnTo>
                <a:lnTo>
                  <a:pt x="3403675" y="9140"/>
                </a:lnTo>
                <a:lnTo>
                  <a:pt x="335838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656576" y="3745991"/>
            <a:ext cx="3474720" cy="698500"/>
          </a:xfrm>
          <a:custGeom>
            <a:avLst/>
            <a:gdLst/>
            <a:ahLst/>
            <a:cxnLst/>
            <a:rect l="l" t="t" r="r" b="b"/>
            <a:pathLst>
              <a:path w="3474720" h="698500">
                <a:moveTo>
                  <a:pt x="0" y="116331"/>
                </a:moveTo>
                <a:lnTo>
                  <a:pt x="9140" y="71044"/>
                </a:lnTo>
                <a:lnTo>
                  <a:pt x="34067" y="34067"/>
                </a:lnTo>
                <a:lnTo>
                  <a:pt x="71044" y="9140"/>
                </a:lnTo>
                <a:lnTo>
                  <a:pt x="116331" y="0"/>
                </a:lnTo>
                <a:lnTo>
                  <a:pt x="3358388" y="0"/>
                </a:lnTo>
                <a:lnTo>
                  <a:pt x="3403675" y="9140"/>
                </a:lnTo>
                <a:lnTo>
                  <a:pt x="3440652" y="34067"/>
                </a:lnTo>
                <a:lnTo>
                  <a:pt x="3465579" y="71044"/>
                </a:lnTo>
                <a:lnTo>
                  <a:pt x="3474720" y="116331"/>
                </a:lnTo>
                <a:lnTo>
                  <a:pt x="3474720" y="581659"/>
                </a:lnTo>
                <a:lnTo>
                  <a:pt x="3465579" y="626947"/>
                </a:lnTo>
                <a:lnTo>
                  <a:pt x="3440652" y="663924"/>
                </a:lnTo>
                <a:lnTo>
                  <a:pt x="3403675" y="688851"/>
                </a:lnTo>
                <a:lnTo>
                  <a:pt x="3358388" y="697991"/>
                </a:lnTo>
                <a:lnTo>
                  <a:pt x="116331" y="697991"/>
                </a:lnTo>
                <a:lnTo>
                  <a:pt x="71044" y="688851"/>
                </a:lnTo>
                <a:lnTo>
                  <a:pt x="34067" y="663924"/>
                </a:lnTo>
                <a:lnTo>
                  <a:pt x="9140" y="626947"/>
                </a:lnTo>
                <a:lnTo>
                  <a:pt x="0" y="581659"/>
                </a:lnTo>
                <a:lnTo>
                  <a:pt x="0" y="116331"/>
                </a:lnTo>
                <a:close/>
              </a:path>
            </a:pathLst>
          </a:custGeom>
          <a:ln w="12192">
            <a:solidFill>
              <a:srgbClr val="005073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641335" y="3898379"/>
            <a:ext cx="1204722" cy="46711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0491216" y="3672840"/>
            <a:ext cx="579120" cy="6675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324088" y="1575816"/>
            <a:ext cx="2182495" cy="737870"/>
          </a:xfrm>
          <a:custGeom>
            <a:avLst/>
            <a:gdLst/>
            <a:ahLst/>
            <a:cxnLst/>
            <a:rect l="l" t="t" r="r" b="b"/>
            <a:pathLst>
              <a:path w="2182495" h="737869">
                <a:moveTo>
                  <a:pt x="1091183" y="0"/>
                </a:moveTo>
                <a:lnTo>
                  <a:pt x="1022178" y="725"/>
                </a:lnTo>
                <a:lnTo>
                  <a:pt x="954313" y="2873"/>
                </a:lnTo>
                <a:lnTo>
                  <a:pt x="887716" y="6399"/>
                </a:lnTo>
                <a:lnTo>
                  <a:pt x="822515" y="11262"/>
                </a:lnTo>
                <a:lnTo>
                  <a:pt x="758838" y="17417"/>
                </a:lnTo>
                <a:lnTo>
                  <a:pt x="696812" y="24822"/>
                </a:lnTo>
                <a:lnTo>
                  <a:pt x="636565" y="33433"/>
                </a:lnTo>
                <a:lnTo>
                  <a:pt x="578225" y="43207"/>
                </a:lnTo>
                <a:lnTo>
                  <a:pt x="521921" y="54101"/>
                </a:lnTo>
                <a:lnTo>
                  <a:pt x="467779" y="66072"/>
                </a:lnTo>
                <a:lnTo>
                  <a:pt x="415929" y="79076"/>
                </a:lnTo>
                <a:lnTo>
                  <a:pt x="366497" y="93071"/>
                </a:lnTo>
                <a:lnTo>
                  <a:pt x="319611" y="108013"/>
                </a:lnTo>
                <a:lnTo>
                  <a:pt x="275400" y="123859"/>
                </a:lnTo>
                <a:lnTo>
                  <a:pt x="233990" y="140566"/>
                </a:lnTo>
                <a:lnTo>
                  <a:pt x="195511" y="158090"/>
                </a:lnTo>
                <a:lnTo>
                  <a:pt x="160090" y="176389"/>
                </a:lnTo>
                <a:lnTo>
                  <a:pt x="98933" y="215138"/>
                </a:lnTo>
                <a:lnTo>
                  <a:pt x="51541" y="256467"/>
                </a:lnTo>
                <a:lnTo>
                  <a:pt x="18938" y="300030"/>
                </a:lnTo>
                <a:lnTo>
                  <a:pt x="2146" y="345481"/>
                </a:lnTo>
                <a:lnTo>
                  <a:pt x="0" y="368808"/>
                </a:lnTo>
                <a:lnTo>
                  <a:pt x="2146" y="392134"/>
                </a:lnTo>
                <a:lnTo>
                  <a:pt x="18938" y="437585"/>
                </a:lnTo>
                <a:lnTo>
                  <a:pt x="51541" y="481148"/>
                </a:lnTo>
                <a:lnTo>
                  <a:pt x="98933" y="522477"/>
                </a:lnTo>
                <a:lnTo>
                  <a:pt x="160090" y="561226"/>
                </a:lnTo>
                <a:lnTo>
                  <a:pt x="195511" y="579525"/>
                </a:lnTo>
                <a:lnTo>
                  <a:pt x="233990" y="597049"/>
                </a:lnTo>
                <a:lnTo>
                  <a:pt x="275400" y="613756"/>
                </a:lnTo>
                <a:lnTo>
                  <a:pt x="319611" y="629602"/>
                </a:lnTo>
                <a:lnTo>
                  <a:pt x="366497" y="644544"/>
                </a:lnTo>
                <a:lnTo>
                  <a:pt x="415929" y="658539"/>
                </a:lnTo>
                <a:lnTo>
                  <a:pt x="467779" y="671543"/>
                </a:lnTo>
                <a:lnTo>
                  <a:pt x="521921" y="683514"/>
                </a:lnTo>
                <a:lnTo>
                  <a:pt x="578225" y="694408"/>
                </a:lnTo>
                <a:lnTo>
                  <a:pt x="636565" y="704182"/>
                </a:lnTo>
                <a:lnTo>
                  <a:pt x="696812" y="712793"/>
                </a:lnTo>
                <a:lnTo>
                  <a:pt x="758838" y="720198"/>
                </a:lnTo>
                <a:lnTo>
                  <a:pt x="822515" y="726353"/>
                </a:lnTo>
                <a:lnTo>
                  <a:pt x="887716" y="731216"/>
                </a:lnTo>
                <a:lnTo>
                  <a:pt x="954313" y="734742"/>
                </a:lnTo>
                <a:lnTo>
                  <a:pt x="1022178" y="736890"/>
                </a:lnTo>
                <a:lnTo>
                  <a:pt x="1091183" y="737616"/>
                </a:lnTo>
                <a:lnTo>
                  <a:pt x="1160189" y="736890"/>
                </a:lnTo>
                <a:lnTo>
                  <a:pt x="1228054" y="734742"/>
                </a:lnTo>
                <a:lnTo>
                  <a:pt x="1294651" y="731216"/>
                </a:lnTo>
                <a:lnTo>
                  <a:pt x="1359852" y="726353"/>
                </a:lnTo>
                <a:lnTo>
                  <a:pt x="1423529" y="720198"/>
                </a:lnTo>
                <a:lnTo>
                  <a:pt x="1485555" y="712793"/>
                </a:lnTo>
                <a:lnTo>
                  <a:pt x="1545802" y="704182"/>
                </a:lnTo>
                <a:lnTo>
                  <a:pt x="1604142" y="694408"/>
                </a:lnTo>
                <a:lnTo>
                  <a:pt x="1660446" y="683514"/>
                </a:lnTo>
                <a:lnTo>
                  <a:pt x="1714588" y="671543"/>
                </a:lnTo>
                <a:lnTo>
                  <a:pt x="1766438" y="658539"/>
                </a:lnTo>
                <a:lnTo>
                  <a:pt x="1815870" y="644544"/>
                </a:lnTo>
                <a:lnTo>
                  <a:pt x="1862756" y="629602"/>
                </a:lnTo>
                <a:lnTo>
                  <a:pt x="1906967" y="613756"/>
                </a:lnTo>
                <a:lnTo>
                  <a:pt x="1948377" y="597049"/>
                </a:lnTo>
                <a:lnTo>
                  <a:pt x="1986856" y="579525"/>
                </a:lnTo>
                <a:lnTo>
                  <a:pt x="2022277" y="561226"/>
                </a:lnTo>
                <a:lnTo>
                  <a:pt x="2083434" y="522477"/>
                </a:lnTo>
                <a:lnTo>
                  <a:pt x="2130826" y="481148"/>
                </a:lnTo>
                <a:lnTo>
                  <a:pt x="2163429" y="437585"/>
                </a:lnTo>
                <a:lnTo>
                  <a:pt x="2180221" y="392134"/>
                </a:lnTo>
                <a:lnTo>
                  <a:pt x="2182367" y="368808"/>
                </a:lnTo>
                <a:lnTo>
                  <a:pt x="2180221" y="345481"/>
                </a:lnTo>
                <a:lnTo>
                  <a:pt x="2163429" y="300030"/>
                </a:lnTo>
                <a:lnTo>
                  <a:pt x="2130826" y="256467"/>
                </a:lnTo>
                <a:lnTo>
                  <a:pt x="2083434" y="215138"/>
                </a:lnTo>
                <a:lnTo>
                  <a:pt x="2022277" y="176389"/>
                </a:lnTo>
                <a:lnTo>
                  <a:pt x="1986856" y="158090"/>
                </a:lnTo>
                <a:lnTo>
                  <a:pt x="1948377" y="140566"/>
                </a:lnTo>
                <a:lnTo>
                  <a:pt x="1906967" y="123859"/>
                </a:lnTo>
                <a:lnTo>
                  <a:pt x="1862756" y="108013"/>
                </a:lnTo>
                <a:lnTo>
                  <a:pt x="1815870" y="93071"/>
                </a:lnTo>
                <a:lnTo>
                  <a:pt x="1766438" y="79076"/>
                </a:lnTo>
                <a:lnTo>
                  <a:pt x="1714588" y="66072"/>
                </a:lnTo>
                <a:lnTo>
                  <a:pt x="1660446" y="54101"/>
                </a:lnTo>
                <a:lnTo>
                  <a:pt x="1604142" y="43207"/>
                </a:lnTo>
                <a:lnTo>
                  <a:pt x="1545802" y="33433"/>
                </a:lnTo>
                <a:lnTo>
                  <a:pt x="1485555" y="24822"/>
                </a:lnTo>
                <a:lnTo>
                  <a:pt x="1423529" y="17417"/>
                </a:lnTo>
                <a:lnTo>
                  <a:pt x="1359852" y="11262"/>
                </a:lnTo>
                <a:lnTo>
                  <a:pt x="1294651" y="6399"/>
                </a:lnTo>
                <a:lnTo>
                  <a:pt x="1228054" y="2873"/>
                </a:lnTo>
                <a:lnTo>
                  <a:pt x="1160189" y="725"/>
                </a:lnTo>
                <a:lnTo>
                  <a:pt x="1091183" y="0"/>
                </a:lnTo>
                <a:close/>
              </a:path>
            </a:pathLst>
          </a:custGeom>
          <a:solidFill>
            <a:srgbClr val="00507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9186671" y="1944623"/>
            <a:ext cx="893444" cy="451484"/>
          </a:xfrm>
          <a:custGeom>
            <a:avLst/>
            <a:gdLst/>
            <a:ahLst/>
            <a:cxnLst/>
            <a:rect l="l" t="t" r="r" b="b"/>
            <a:pathLst>
              <a:path w="893445" h="451485">
                <a:moveTo>
                  <a:pt x="446531" y="0"/>
                </a:moveTo>
                <a:lnTo>
                  <a:pt x="385935" y="2058"/>
                </a:lnTo>
                <a:lnTo>
                  <a:pt x="327818" y="8055"/>
                </a:lnTo>
                <a:lnTo>
                  <a:pt x="272712" y="17722"/>
                </a:lnTo>
                <a:lnTo>
                  <a:pt x="221149" y="30790"/>
                </a:lnTo>
                <a:lnTo>
                  <a:pt x="173660" y="46991"/>
                </a:lnTo>
                <a:lnTo>
                  <a:pt x="130778" y="66055"/>
                </a:lnTo>
                <a:lnTo>
                  <a:pt x="93034" y="87716"/>
                </a:lnTo>
                <a:lnTo>
                  <a:pt x="60959" y="111703"/>
                </a:lnTo>
                <a:lnTo>
                  <a:pt x="15949" y="165585"/>
                </a:lnTo>
                <a:lnTo>
                  <a:pt x="0" y="225551"/>
                </a:lnTo>
                <a:lnTo>
                  <a:pt x="4075" y="256161"/>
                </a:lnTo>
                <a:lnTo>
                  <a:pt x="35087" y="313354"/>
                </a:lnTo>
                <a:lnTo>
                  <a:pt x="93034" y="363387"/>
                </a:lnTo>
                <a:lnTo>
                  <a:pt x="130778" y="385048"/>
                </a:lnTo>
                <a:lnTo>
                  <a:pt x="173660" y="404112"/>
                </a:lnTo>
                <a:lnTo>
                  <a:pt x="221149" y="420313"/>
                </a:lnTo>
                <a:lnTo>
                  <a:pt x="272712" y="433381"/>
                </a:lnTo>
                <a:lnTo>
                  <a:pt x="327818" y="443048"/>
                </a:lnTo>
                <a:lnTo>
                  <a:pt x="385935" y="449045"/>
                </a:lnTo>
                <a:lnTo>
                  <a:pt x="446531" y="451103"/>
                </a:lnTo>
                <a:lnTo>
                  <a:pt x="507128" y="449045"/>
                </a:lnTo>
                <a:lnTo>
                  <a:pt x="565245" y="443048"/>
                </a:lnTo>
                <a:lnTo>
                  <a:pt x="620351" y="433381"/>
                </a:lnTo>
                <a:lnTo>
                  <a:pt x="671914" y="420313"/>
                </a:lnTo>
                <a:lnTo>
                  <a:pt x="719403" y="404112"/>
                </a:lnTo>
                <a:lnTo>
                  <a:pt x="762285" y="385048"/>
                </a:lnTo>
                <a:lnTo>
                  <a:pt x="800029" y="363387"/>
                </a:lnTo>
                <a:lnTo>
                  <a:pt x="832103" y="339400"/>
                </a:lnTo>
                <a:lnTo>
                  <a:pt x="877114" y="285518"/>
                </a:lnTo>
                <a:lnTo>
                  <a:pt x="893063" y="225551"/>
                </a:lnTo>
                <a:lnTo>
                  <a:pt x="888988" y="194942"/>
                </a:lnTo>
                <a:lnTo>
                  <a:pt x="857976" y="137749"/>
                </a:lnTo>
                <a:lnTo>
                  <a:pt x="800029" y="87716"/>
                </a:lnTo>
                <a:lnTo>
                  <a:pt x="762285" y="66055"/>
                </a:lnTo>
                <a:lnTo>
                  <a:pt x="719403" y="46991"/>
                </a:lnTo>
                <a:lnTo>
                  <a:pt x="671914" y="30790"/>
                </a:lnTo>
                <a:lnTo>
                  <a:pt x="620351" y="17722"/>
                </a:lnTo>
                <a:lnTo>
                  <a:pt x="565245" y="8055"/>
                </a:lnTo>
                <a:lnTo>
                  <a:pt x="507128" y="2058"/>
                </a:lnTo>
                <a:lnTo>
                  <a:pt x="446531" y="0"/>
                </a:lnTo>
                <a:close/>
              </a:path>
            </a:pathLst>
          </a:custGeom>
          <a:solidFill>
            <a:srgbClr val="00507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897368" y="1719072"/>
            <a:ext cx="893444" cy="451484"/>
          </a:xfrm>
          <a:custGeom>
            <a:avLst/>
            <a:gdLst/>
            <a:ahLst/>
            <a:cxnLst/>
            <a:rect l="l" t="t" r="r" b="b"/>
            <a:pathLst>
              <a:path w="893445" h="451485">
                <a:moveTo>
                  <a:pt x="446531" y="0"/>
                </a:moveTo>
                <a:lnTo>
                  <a:pt x="385935" y="2058"/>
                </a:lnTo>
                <a:lnTo>
                  <a:pt x="327818" y="8055"/>
                </a:lnTo>
                <a:lnTo>
                  <a:pt x="272712" y="17722"/>
                </a:lnTo>
                <a:lnTo>
                  <a:pt x="221149" y="30790"/>
                </a:lnTo>
                <a:lnTo>
                  <a:pt x="173660" y="46991"/>
                </a:lnTo>
                <a:lnTo>
                  <a:pt x="130778" y="66055"/>
                </a:lnTo>
                <a:lnTo>
                  <a:pt x="93034" y="87716"/>
                </a:lnTo>
                <a:lnTo>
                  <a:pt x="60959" y="111703"/>
                </a:lnTo>
                <a:lnTo>
                  <a:pt x="15949" y="165585"/>
                </a:lnTo>
                <a:lnTo>
                  <a:pt x="0" y="225551"/>
                </a:lnTo>
                <a:lnTo>
                  <a:pt x="4075" y="256161"/>
                </a:lnTo>
                <a:lnTo>
                  <a:pt x="35087" y="313354"/>
                </a:lnTo>
                <a:lnTo>
                  <a:pt x="93034" y="363387"/>
                </a:lnTo>
                <a:lnTo>
                  <a:pt x="130778" y="385048"/>
                </a:lnTo>
                <a:lnTo>
                  <a:pt x="173660" y="404112"/>
                </a:lnTo>
                <a:lnTo>
                  <a:pt x="221149" y="420313"/>
                </a:lnTo>
                <a:lnTo>
                  <a:pt x="272712" y="433381"/>
                </a:lnTo>
                <a:lnTo>
                  <a:pt x="327818" y="443048"/>
                </a:lnTo>
                <a:lnTo>
                  <a:pt x="385935" y="449045"/>
                </a:lnTo>
                <a:lnTo>
                  <a:pt x="446531" y="451103"/>
                </a:lnTo>
                <a:lnTo>
                  <a:pt x="507128" y="449045"/>
                </a:lnTo>
                <a:lnTo>
                  <a:pt x="565245" y="443048"/>
                </a:lnTo>
                <a:lnTo>
                  <a:pt x="620351" y="433381"/>
                </a:lnTo>
                <a:lnTo>
                  <a:pt x="671914" y="420313"/>
                </a:lnTo>
                <a:lnTo>
                  <a:pt x="719403" y="404112"/>
                </a:lnTo>
                <a:lnTo>
                  <a:pt x="762285" y="385048"/>
                </a:lnTo>
                <a:lnTo>
                  <a:pt x="800029" y="363387"/>
                </a:lnTo>
                <a:lnTo>
                  <a:pt x="832103" y="339400"/>
                </a:lnTo>
                <a:lnTo>
                  <a:pt x="877114" y="285518"/>
                </a:lnTo>
                <a:lnTo>
                  <a:pt x="893063" y="225551"/>
                </a:lnTo>
                <a:lnTo>
                  <a:pt x="888988" y="194942"/>
                </a:lnTo>
                <a:lnTo>
                  <a:pt x="857976" y="137749"/>
                </a:lnTo>
                <a:lnTo>
                  <a:pt x="800029" y="87716"/>
                </a:lnTo>
                <a:lnTo>
                  <a:pt x="762285" y="66055"/>
                </a:lnTo>
                <a:lnTo>
                  <a:pt x="719403" y="46991"/>
                </a:lnTo>
                <a:lnTo>
                  <a:pt x="671914" y="30790"/>
                </a:lnTo>
                <a:lnTo>
                  <a:pt x="620351" y="17722"/>
                </a:lnTo>
                <a:lnTo>
                  <a:pt x="565245" y="8055"/>
                </a:lnTo>
                <a:lnTo>
                  <a:pt x="507128" y="2058"/>
                </a:lnTo>
                <a:lnTo>
                  <a:pt x="446531" y="0"/>
                </a:lnTo>
                <a:close/>
              </a:path>
            </a:pathLst>
          </a:custGeom>
          <a:solidFill>
            <a:srgbClr val="00507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881616" y="1831848"/>
            <a:ext cx="890269" cy="451484"/>
          </a:xfrm>
          <a:custGeom>
            <a:avLst/>
            <a:gdLst/>
            <a:ahLst/>
            <a:cxnLst/>
            <a:rect l="l" t="t" r="r" b="b"/>
            <a:pathLst>
              <a:path w="890270" h="451485">
                <a:moveTo>
                  <a:pt x="445007" y="0"/>
                </a:moveTo>
                <a:lnTo>
                  <a:pt x="384628" y="2058"/>
                </a:lnTo>
                <a:lnTo>
                  <a:pt x="326716" y="8055"/>
                </a:lnTo>
                <a:lnTo>
                  <a:pt x="271801" y="17722"/>
                </a:lnTo>
                <a:lnTo>
                  <a:pt x="220415" y="30790"/>
                </a:lnTo>
                <a:lnTo>
                  <a:pt x="173087" y="46991"/>
                </a:lnTo>
                <a:lnTo>
                  <a:pt x="130349" y="66055"/>
                </a:lnTo>
                <a:lnTo>
                  <a:pt x="92730" y="87716"/>
                </a:lnTo>
                <a:lnTo>
                  <a:pt x="60762" y="111703"/>
                </a:lnTo>
                <a:lnTo>
                  <a:pt x="15897" y="165585"/>
                </a:lnTo>
                <a:lnTo>
                  <a:pt x="0" y="225551"/>
                </a:lnTo>
                <a:lnTo>
                  <a:pt x="4062" y="256161"/>
                </a:lnTo>
                <a:lnTo>
                  <a:pt x="34974" y="313354"/>
                </a:lnTo>
                <a:lnTo>
                  <a:pt x="92730" y="363387"/>
                </a:lnTo>
                <a:lnTo>
                  <a:pt x="130349" y="385048"/>
                </a:lnTo>
                <a:lnTo>
                  <a:pt x="173087" y="404112"/>
                </a:lnTo>
                <a:lnTo>
                  <a:pt x="220415" y="420313"/>
                </a:lnTo>
                <a:lnTo>
                  <a:pt x="271801" y="433381"/>
                </a:lnTo>
                <a:lnTo>
                  <a:pt x="326716" y="443048"/>
                </a:lnTo>
                <a:lnTo>
                  <a:pt x="384628" y="449045"/>
                </a:lnTo>
                <a:lnTo>
                  <a:pt x="445007" y="451103"/>
                </a:lnTo>
                <a:lnTo>
                  <a:pt x="505387" y="449045"/>
                </a:lnTo>
                <a:lnTo>
                  <a:pt x="563299" y="443048"/>
                </a:lnTo>
                <a:lnTo>
                  <a:pt x="618214" y="433381"/>
                </a:lnTo>
                <a:lnTo>
                  <a:pt x="669600" y="420313"/>
                </a:lnTo>
                <a:lnTo>
                  <a:pt x="716928" y="404112"/>
                </a:lnTo>
                <a:lnTo>
                  <a:pt x="759666" y="385048"/>
                </a:lnTo>
                <a:lnTo>
                  <a:pt x="797285" y="363387"/>
                </a:lnTo>
                <a:lnTo>
                  <a:pt x="829253" y="339400"/>
                </a:lnTo>
                <a:lnTo>
                  <a:pt x="874118" y="285518"/>
                </a:lnTo>
                <a:lnTo>
                  <a:pt x="890015" y="225551"/>
                </a:lnTo>
                <a:lnTo>
                  <a:pt x="885953" y="194942"/>
                </a:lnTo>
                <a:lnTo>
                  <a:pt x="855041" y="137749"/>
                </a:lnTo>
                <a:lnTo>
                  <a:pt x="797285" y="87716"/>
                </a:lnTo>
                <a:lnTo>
                  <a:pt x="759666" y="66055"/>
                </a:lnTo>
                <a:lnTo>
                  <a:pt x="716928" y="46991"/>
                </a:lnTo>
                <a:lnTo>
                  <a:pt x="669600" y="30790"/>
                </a:lnTo>
                <a:lnTo>
                  <a:pt x="618214" y="17722"/>
                </a:lnTo>
                <a:lnTo>
                  <a:pt x="563299" y="8055"/>
                </a:lnTo>
                <a:lnTo>
                  <a:pt x="505387" y="2058"/>
                </a:lnTo>
                <a:lnTo>
                  <a:pt x="445007" y="0"/>
                </a:lnTo>
                <a:close/>
              </a:path>
            </a:pathLst>
          </a:custGeom>
          <a:solidFill>
            <a:srgbClr val="00507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689847" y="1377696"/>
            <a:ext cx="893444" cy="454659"/>
          </a:xfrm>
          <a:custGeom>
            <a:avLst/>
            <a:gdLst/>
            <a:ahLst/>
            <a:cxnLst/>
            <a:rect l="l" t="t" r="r" b="b"/>
            <a:pathLst>
              <a:path w="893445" h="454660">
                <a:moveTo>
                  <a:pt x="446531" y="0"/>
                </a:moveTo>
                <a:lnTo>
                  <a:pt x="385935" y="2074"/>
                </a:lnTo>
                <a:lnTo>
                  <a:pt x="327818" y="8115"/>
                </a:lnTo>
                <a:lnTo>
                  <a:pt x="272712" y="17853"/>
                </a:lnTo>
                <a:lnTo>
                  <a:pt x="221149" y="31016"/>
                </a:lnTo>
                <a:lnTo>
                  <a:pt x="173660" y="47332"/>
                </a:lnTo>
                <a:lnTo>
                  <a:pt x="130778" y="66532"/>
                </a:lnTo>
                <a:lnTo>
                  <a:pt x="93034" y="88342"/>
                </a:lnTo>
                <a:lnTo>
                  <a:pt x="60959" y="112493"/>
                </a:lnTo>
                <a:lnTo>
                  <a:pt x="15949" y="166731"/>
                </a:lnTo>
                <a:lnTo>
                  <a:pt x="0" y="227075"/>
                </a:lnTo>
                <a:lnTo>
                  <a:pt x="4075" y="257875"/>
                </a:lnTo>
                <a:lnTo>
                  <a:pt x="35087" y="315438"/>
                </a:lnTo>
                <a:lnTo>
                  <a:pt x="93034" y="365809"/>
                </a:lnTo>
                <a:lnTo>
                  <a:pt x="130778" y="387619"/>
                </a:lnTo>
                <a:lnTo>
                  <a:pt x="173660" y="406819"/>
                </a:lnTo>
                <a:lnTo>
                  <a:pt x="221149" y="423135"/>
                </a:lnTo>
                <a:lnTo>
                  <a:pt x="272712" y="436298"/>
                </a:lnTo>
                <a:lnTo>
                  <a:pt x="327818" y="446036"/>
                </a:lnTo>
                <a:lnTo>
                  <a:pt x="385935" y="452077"/>
                </a:lnTo>
                <a:lnTo>
                  <a:pt x="446531" y="454151"/>
                </a:lnTo>
                <a:lnTo>
                  <a:pt x="507128" y="452077"/>
                </a:lnTo>
                <a:lnTo>
                  <a:pt x="565245" y="446036"/>
                </a:lnTo>
                <a:lnTo>
                  <a:pt x="620351" y="436298"/>
                </a:lnTo>
                <a:lnTo>
                  <a:pt x="671914" y="423135"/>
                </a:lnTo>
                <a:lnTo>
                  <a:pt x="719403" y="406819"/>
                </a:lnTo>
                <a:lnTo>
                  <a:pt x="762285" y="387619"/>
                </a:lnTo>
                <a:lnTo>
                  <a:pt x="800029" y="365809"/>
                </a:lnTo>
                <a:lnTo>
                  <a:pt x="832103" y="341658"/>
                </a:lnTo>
                <a:lnTo>
                  <a:pt x="877114" y="287420"/>
                </a:lnTo>
                <a:lnTo>
                  <a:pt x="893063" y="227075"/>
                </a:lnTo>
                <a:lnTo>
                  <a:pt x="888988" y="196276"/>
                </a:lnTo>
                <a:lnTo>
                  <a:pt x="857976" y="138713"/>
                </a:lnTo>
                <a:lnTo>
                  <a:pt x="800029" y="88342"/>
                </a:lnTo>
                <a:lnTo>
                  <a:pt x="762285" y="66532"/>
                </a:lnTo>
                <a:lnTo>
                  <a:pt x="719403" y="47332"/>
                </a:lnTo>
                <a:lnTo>
                  <a:pt x="671914" y="31016"/>
                </a:lnTo>
                <a:lnTo>
                  <a:pt x="620351" y="17853"/>
                </a:lnTo>
                <a:lnTo>
                  <a:pt x="565245" y="8115"/>
                </a:lnTo>
                <a:lnTo>
                  <a:pt x="507128" y="2074"/>
                </a:lnTo>
                <a:lnTo>
                  <a:pt x="446531" y="0"/>
                </a:lnTo>
                <a:close/>
              </a:path>
            </a:pathLst>
          </a:custGeom>
          <a:solidFill>
            <a:srgbClr val="00507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384792" y="1264919"/>
            <a:ext cx="893444" cy="454659"/>
          </a:xfrm>
          <a:custGeom>
            <a:avLst/>
            <a:gdLst/>
            <a:ahLst/>
            <a:cxnLst/>
            <a:rect l="l" t="t" r="r" b="b"/>
            <a:pathLst>
              <a:path w="893445" h="454660">
                <a:moveTo>
                  <a:pt x="446531" y="0"/>
                </a:moveTo>
                <a:lnTo>
                  <a:pt x="385935" y="2074"/>
                </a:lnTo>
                <a:lnTo>
                  <a:pt x="327818" y="8115"/>
                </a:lnTo>
                <a:lnTo>
                  <a:pt x="272712" y="17853"/>
                </a:lnTo>
                <a:lnTo>
                  <a:pt x="221149" y="31016"/>
                </a:lnTo>
                <a:lnTo>
                  <a:pt x="173660" y="47332"/>
                </a:lnTo>
                <a:lnTo>
                  <a:pt x="130778" y="66532"/>
                </a:lnTo>
                <a:lnTo>
                  <a:pt x="93034" y="88342"/>
                </a:lnTo>
                <a:lnTo>
                  <a:pt x="60959" y="112493"/>
                </a:lnTo>
                <a:lnTo>
                  <a:pt x="15949" y="166731"/>
                </a:lnTo>
                <a:lnTo>
                  <a:pt x="0" y="227075"/>
                </a:lnTo>
                <a:lnTo>
                  <a:pt x="4075" y="257875"/>
                </a:lnTo>
                <a:lnTo>
                  <a:pt x="35087" y="315438"/>
                </a:lnTo>
                <a:lnTo>
                  <a:pt x="93034" y="365809"/>
                </a:lnTo>
                <a:lnTo>
                  <a:pt x="130778" y="387619"/>
                </a:lnTo>
                <a:lnTo>
                  <a:pt x="173660" y="406819"/>
                </a:lnTo>
                <a:lnTo>
                  <a:pt x="221149" y="423135"/>
                </a:lnTo>
                <a:lnTo>
                  <a:pt x="272712" y="436298"/>
                </a:lnTo>
                <a:lnTo>
                  <a:pt x="327818" y="446036"/>
                </a:lnTo>
                <a:lnTo>
                  <a:pt x="385935" y="452077"/>
                </a:lnTo>
                <a:lnTo>
                  <a:pt x="446531" y="454151"/>
                </a:lnTo>
                <a:lnTo>
                  <a:pt x="507128" y="452077"/>
                </a:lnTo>
                <a:lnTo>
                  <a:pt x="565245" y="446036"/>
                </a:lnTo>
                <a:lnTo>
                  <a:pt x="620351" y="436298"/>
                </a:lnTo>
                <a:lnTo>
                  <a:pt x="671914" y="423135"/>
                </a:lnTo>
                <a:lnTo>
                  <a:pt x="719403" y="406819"/>
                </a:lnTo>
                <a:lnTo>
                  <a:pt x="762285" y="387619"/>
                </a:lnTo>
                <a:lnTo>
                  <a:pt x="800029" y="365809"/>
                </a:lnTo>
                <a:lnTo>
                  <a:pt x="832103" y="341658"/>
                </a:lnTo>
                <a:lnTo>
                  <a:pt x="877114" y="287420"/>
                </a:lnTo>
                <a:lnTo>
                  <a:pt x="893063" y="227075"/>
                </a:lnTo>
                <a:lnTo>
                  <a:pt x="888988" y="196276"/>
                </a:lnTo>
                <a:lnTo>
                  <a:pt x="857976" y="138713"/>
                </a:lnTo>
                <a:lnTo>
                  <a:pt x="800029" y="88342"/>
                </a:lnTo>
                <a:lnTo>
                  <a:pt x="762285" y="66532"/>
                </a:lnTo>
                <a:lnTo>
                  <a:pt x="719403" y="47332"/>
                </a:lnTo>
                <a:lnTo>
                  <a:pt x="671914" y="31016"/>
                </a:lnTo>
                <a:lnTo>
                  <a:pt x="620351" y="17853"/>
                </a:lnTo>
                <a:lnTo>
                  <a:pt x="565245" y="8115"/>
                </a:lnTo>
                <a:lnTo>
                  <a:pt x="507128" y="2074"/>
                </a:lnTo>
                <a:lnTo>
                  <a:pt x="446531" y="0"/>
                </a:lnTo>
                <a:close/>
              </a:path>
            </a:pathLst>
          </a:custGeom>
          <a:solidFill>
            <a:srgbClr val="00507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881616" y="1493519"/>
            <a:ext cx="890269" cy="451484"/>
          </a:xfrm>
          <a:custGeom>
            <a:avLst/>
            <a:gdLst/>
            <a:ahLst/>
            <a:cxnLst/>
            <a:rect l="l" t="t" r="r" b="b"/>
            <a:pathLst>
              <a:path w="890270" h="451485">
                <a:moveTo>
                  <a:pt x="445007" y="0"/>
                </a:moveTo>
                <a:lnTo>
                  <a:pt x="384628" y="2058"/>
                </a:lnTo>
                <a:lnTo>
                  <a:pt x="326716" y="8055"/>
                </a:lnTo>
                <a:lnTo>
                  <a:pt x="271801" y="17722"/>
                </a:lnTo>
                <a:lnTo>
                  <a:pt x="220415" y="30790"/>
                </a:lnTo>
                <a:lnTo>
                  <a:pt x="173087" y="46991"/>
                </a:lnTo>
                <a:lnTo>
                  <a:pt x="130349" y="66055"/>
                </a:lnTo>
                <a:lnTo>
                  <a:pt x="92730" y="87716"/>
                </a:lnTo>
                <a:lnTo>
                  <a:pt x="60762" y="111703"/>
                </a:lnTo>
                <a:lnTo>
                  <a:pt x="15897" y="165585"/>
                </a:lnTo>
                <a:lnTo>
                  <a:pt x="0" y="225551"/>
                </a:lnTo>
                <a:lnTo>
                  <a:pt x="4062" y="256161"/>
                </a:lnTo>
                <a:lnTo>
                  <a:pt x="34974" y="313354"/>
                </a:lnTo>
                <a:lnTo>
                  <a:pt x="92730" y="363387"/>
                </a:lnTo>
                <a:lnTo>
                  <a:pt x="130349" y="385048"/>
                </a:lnTo>
                <a:lnTo>
                  <a:pt x="173087" y="404112"/>
                </a:lnTo>
                <a:lnTo>
                  <a:pt x="220415" y="420313"/>
                </a:lnTo>
                <a:lnTo>
                  <a:pt x="271801" y="433381"/>
                </a:lnTo>
                <a:lnTo>
                  <a:pt x="326716" y="443048"/>
                </a:lnTo>
                <a:lnTo>
                  <a:pt x="384628" y="449045"/>
                </a:lnTo>
                <a:lnTo>
                  <a:pt x="445007" y="451103"/>
                </a:lnTo>
                <a:lnTo>
                  <a:pt x="505387" y="449045"/>
                </a:lnTo>
                <a:lnTo>
                  <a:pt x="563299" y="443048"/>
                </a:lnTo>
                <a:lnTo>
                  <a:pt x="618214" y="433381"/>
                </a:lnTo>
                <a:lnTo>
                  <a:pt x="669600" y="420313"/>
                </a:lnTo>
                <a:lnTo>
                  <a:pt x="716928" y="404112"/>
                </a:lnTo>
                <a:lnTo>
                  <a:pt x="759666" y="385048"/>
                </a:lnTo>
                <a:lnTo>
                  <a:pt x="797285" y="363387"/>
                </a:lnTo>
                <a:lnTo>
                  <a:pt x="829253" y="339400"/>
                </a:lnTo>
                <a:lnTo>
                  <a:pt x="874118" y="285518"/>
                </a:lnTo>
                <a:lnTo>
                  <a:pt x="890015" y="225551"/>
                </a:lnTo>
                <a:lnTo>
                  <a:pt x="885953" y="194942"/>
                </a:lnTo>
                <a:lnTo>
                  <a:pt x="855041" y="137749"/>
                </a:lnTo>
                <a:lnTo>
                  <a:pt x="797285" y="87716"/>
                </a:lnTo>
                <a:lnTo>
                  <a:pt x="759666" y="66055"/>
                </a:lnTo>
                <a:lnTo>
                  <a:pt x="716928" y="46991"/>
                </a:lnTo>
                <a:lnTo>
                  <a:pt x="669600" y="30790"/>
                </a:lnTo>
                <a:lnTo>
                  <a:pt x="618214" y="17722"/>
                </a:lnTo>
                <a:lnTo>
                  <a:pt x="563299" y="8055"/>
                </a:lnTo>
                <a:lnTo>
                  <a:pt x="505387" y="2058"/>
                </a:lnTo>
                <a:lnTo>
                  <a:pt x="445007" y="0"/>
                </a:lnTo>
                <a:close/>
              </a:path>
            </a:pathLst>
          </a:custGeom>
          <a:solidFill>
            <a:srgbClr val="00507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997952" y="1377696"/>
            <a:ext cx="890269" cy="454659"/>
          </a:xfrm>
          <a:custGeom>
            <a:avLst/>
            <a:gdLst/>
            <a:ahLst/>
            <a:cxnLst/>
            <a:rect l="l" t="t" r="r" b="b"/>
            <a:pathLst>
              <a:path w="890270" h="454660">
                <a:moveTo>
                  <a:pt x="445007" y="0"/>
                </a:moveTo>
                <a:lnTo>
                  <a:pt x="384628" y="2074"/>
                </a:lnTo>
                <a:lnTo>
                  <a:pt x="326716" y="8115"/>
                </a:lnTo>
                <a:lnTo>
                  <a:pt x="271801" y="17853"/>
                </a:lnTo>
                <a:lnTo>
                  <a:pt x="220415" y="31016"/>
                </a:lnTo>
                <a:lnTo>
                  <a:pt x="173087" y="47332"/>
                </a:lnTo>
                <a:lnTo>
                  <a:pt x="130349" y="66532"/>
                </a:lnTo>
                <a:lnTo>
                  <a:pt x="92730" y="88342"/>
                </a:lnTo>
                <a:lnTo>
                  <a:pt x="60762" y="112493"/>
                </a:lnTo>
                <a:lnTo>
                  <a:pt x="15897" y="166731"/>
                </a:lnTo>
                <a:lnTo>
                  <a:pt x="0" y="227075"/>
                </a:lnTo>
                <a:lnTo>
                  <a:pt x="4062" y="257875"/>
                </a:lnTo>
                <a:lnTo>
                  <a:pt x="34974" y="315438"/>
                </a:lnTo>
                <a:lnTo>
                  <a:pt x="92730" y="365809"/>
                </a:lnTo>
                <a:lnTo>
                  <a:pt x="130349" y="387619"/>
                </a:lnTo>
                <a:lnTo>
                  <a:pt x="173087" y="406819"/>
                </a:lnTo>
                <a:lnTo>
                  <a:pt x="220415" y="423135"/>
                </a:lnTo>
                <a:lnTo>
                  <a:pt x="271801" y="436298"/>
                </a:lnTo>
                <a:lnTo>
                  <a:pt x="326716" y="446036"/>
                </a:lnTo>
                <a:lnTo>
                  <a:pt x="384628" y="452077"/>
                </a:lnTo>
                <a:lnTo>
                  <a:pt x="445007" y="454151"/>
                </a:lnTo>
                <a:lnTo>
                  <a:pt x="505387" y="452077"/>
                </a:lnTo>
                <a:lnTo>
                  <a:pt x="563299" y="446036"/>
                </a:lnTo>
                <a:lnTo>
                  <a:pt x="618214" y="436298"/>
                </a:lnTo>
                <a:lnTo>
                  <a:pt x="669600" y="423135"/>
                </a:lnTo>
                <a:lnTo>
                  <a:pt x="716928" y="406819"/>
                </a:lnTo>
                <a:lnTo>
                  <a:pt x="759666" y="387619"/>
                </a:lnTo>
                <a:lnTo>
                  <a:pt x="797285" y="365809"/>
                </a:lnTo>
                <a:lnTo>
                  <a:pt x="829253" y="341658"/>
                </a:lnTo>
                <a:lnTo>
                  <a:pt x="874118" y="287420"/>
                </a:lnTo>
                <a:lnTo>
                  <a:pt x="890016" y="227075"/>
                </a:lnTo>
                <a:lnTo>
                  <a:pt x="885953" y="196276"/>
                </a:lnTo>
                <a:lnTo>
                  <a:pt x="855041" y="138713"/>
                </a:lnTo>
                <a:lnTo>
                  <a:pt x="797285" y="88342"/>
                </a:lnTo>
                <a:lnTo>
                  <a:pt x="759666" y="66532"/>
                </a:lnTo>
                <a:lnTo>
                  <a:pt x="716928" y="47332"/>
                </a:lnTo>
                <a:lnTo>
                  <a:pt x="669600" y="31016"/>
                </a:lnTo>
                <a:lnTo>
                  <a:pt x="618214" y="17853"/>
                </a:lnTo>
                <a:lnTo>
                  <a:pt x="563299" y="8115"/>
                </a:lnTo>
                <a:lnTo>
                  <a:pt x="505387" y="2074"/>
                </a:lnTo>
                <a:lnTo>
                  <a:pt x="445007" y="0"/>
                </a:lnTo>
                <a:close/>
              </a:path>
            </a:pathLst>
          </a:custGeom>
          <a:solidFill>
            <a:srgbClr val="00507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293607" y="1886711"/>
            <a:ext cx="893444" cy="454659"/>
          </a:xfrm>
          <a:custGeom>
            <a:avLst/>
            <a:gdLst/>
            <a:ahLst/>
            <a:cxnLst/>
            <a:rect l="l" t="t" r="r" b="b"/>
            <a:pathLst>
              <a:path w="893445" h="454660">
                <a:moveTo>
                  <a:pt x="446532" y="0"/>
                </a:moveTo>
                <a:lnTo>
                  <a:pt x="385935" y="2074"/>
                </a:lnTo>
                <a:lnTo>
                  <a:pt x="327818" y="8115"/>
                </a:lnTo>
                <a:lnTo>
                  <a:pt x="272712" y="17853"/>
                </a:lnTo>
                <a:lnTo>
                  <a:pt x="221149" y="31016"/>
                </a:lnTo>
                <a:lnTo>
                  <a:pt x="173660" y="47332"/>
                </a:lnTo>
                <a:lnTo>
                  <a:pt x="130778" y="66532"/>
                </a:lnTo>
                <a:lnTo>
                  <a:pt x="93034" y="88342"/>
                </a:lnTo>
                <a:lnTo>
                  <a:pt x="60960" y="112493"/>
                </a:lnTo>
                <a:lnTo>
                  <a:pt x="15949" y="166731"/>
                </a:lnTo>
                <a:lnTo>
                  <a:pt x="0" y="227075"/>
                </a:lnTo>
                <a:lnTo>
                  <a:pt x="4075" y="257875"/>
                </a:lnTo>
                <a:lnTo>
                  <a:pt x="35087" y="315438"/>
                </a:lnTo>
                <a:lnTo>
                  <a:pt x="93034" y="365809"/>
                </a:lnTo>
                <a:lnTo>
                  <a:pt x="130778" y="387619"/>
                </a:lnTo>
                <a:lnTo>
                  <a:pt x="173660" y="406819"/>
                </a:lnTo>
                <a:lnTo>
                  <a:pt x="221149" y="423135"/>
                </a:lnTo>
                <a:lnTo>
                  <a:pt x="272712" y="436298"/>
                </a:lnTo>
                <a:lnTo>
                  <a:pt x="327818" y="446036"/>
                </a:lnTo>
                <a:lnTo>
                  <a:pt x="385935" y="452077"/>
                </a:lnTo>
                <a:lnTo>
                  <a:pt x="446532" y="454151"/>
                </a:lnTo>
                <a:lnTo>
                  <a:pt x="507128" y="452077"/>
                </a:lnTo>
                <a:lnTo>
                  <a:pt x="565245" y="446036"/>
                </a:lnTo>
                <a:lnTo>
                  <a:pt x="620351" y="436298"/>
                </a:lnTo>
                <a:lnTo>
                  <a:pt x="671914" y="423135"/>
                </a:lnTo>
                <a:lnTo>
                  <a:pt x="719403" y="406819"/>
                </a:lnTo>
                <a:lnTo>
                  <a:pt x="762285" y="387619"/>
                </a:lnTo>
                <a:lnTo>
                  <a:pt x="800029" y="365809"/>
                </a:lnTo>
                <a:lnTo>
                  <a:pt x="832104" y="341658"/>
                </a:lnTo>
                <a:lnTo>
                  <a:pt x="877114" y="287420"/>
                </a:lnTo>
                <a:lnTo>
                  <a:pt x="893064" y="227075"/>
                </a:lnTo>
                <a:lnTo>
                  <a:pt x="888988" y="196276"/>
                </a:lnTo>
                <a:lnTo>
                  <a:pt x="857976" y="138713"/>
                </a:lnTo>
                <a:lnTo>
                  <a:pt x="800029" y="88342"/>
                </a:lnTo>
                <a:lnTo>
                  <a:pt x="762285" y="66532"/>
                </a:lnTo>
                <a:lnTo>
                  <a:pt x="719403" y="47332"/>
                </a:lnTo>
                <a:lnTo>
                  <a:pt x="671914" y="31016"/>
                </a:lnTo>
                <a:lnTo>
                  <a:pt x="620351" y="17853"/>
                </a:lnTo>
                <a:lnTo>
                  <a:pt x="565245" y="8115"/>
                </a:lnTo>
                <a:lnTo>
                  <a:pt x="507128" y="2074"/>
                </a:lnTo>
                <a:lnTo>
                  <a:pt x="446532" y="0"/>
                </a:lnTo>
                <a:close/>
              </a:path>
            </a:pathLst>
          </a:custGeom>
          <a:solidFill>
            <a:srgbClr val="00507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653271" y="1898904"/>
            <a:ext cx="1381125" cy="1941830"/>
          </a:xfrm>
          <a:custGeom>
            <a:avLst/>
            <a:gdLst/>
            <a:ahLst/>
            <a:cxnLst/>
            <a:rect l="l" t="t" r="r" b="b"/>
            <a:pathLst>
              <a:path w="1381125" h="1941829">
                <a:moveTo>
                  <a:pt x="1380744" y="1660906"/>
                </a:moveTo>
                <a:lnTo>
                  <a:pt x="0" y="1660906"/>
                </a:lnTo>
                <a:lnTo>
                  <a:pt x="690372" y="1941576"/>
                </a:lnTo>
                <a:lnTo>
                  <a:pt x="1380744" y="1660906"/>
                </a:lnTo>
                <a:close/>
              </a:path>
              <a:path w="1381125" h="1941829">
                <a:moveTo>
                  <a:pt x="1259204" y="280670"/>
                </a:moveTo>
                <a:lnTo>
                  <a:pt x="121538" y="280670"/>
                </a:lnTo>
                <a:lnTo>
                  <a:pt x="121538" y="1660906"/>
                </a:lnTo>
                <a:lnTo>
                  <a:pt x="1259204" y="1660906"/>
                </a:lnTo>
                <a:lnTo>
                  <a:pt x="1259204" y="280670"/>
                </a:lnTo>
                <a:close/>
              </a:path>
              <a:path w="1381125" h="1941829">
                <a:moveTo>
                  <a:pt x="690372" y="0"/>
                </a:moveTo>
                <a:lnTo>
                  <a:pt x="0" y="280670"/>
                </a:lnTo>
                <a:lnTo>
                  <a:pt x="1380744" y="280670"/>
                </a:lnTo>
                <a:lnTo>
                  <a:pt x="690372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653271" y="1898904"/>
            <a:ext cx="1381125" cy="1941830"/>
          </a:xfrm>
          <a:custGeom>
            <a:avLst/>
            <a:gdLst/>
            <a:ahLst/>
            <a:cxnLst/>
            <a:rect l="l" t="t" r="r" b="b"/>
            <a:pathLst>
              <a:path w="1381125" h="1941829">
                <a:moveTo>
                  <a:pt x="0" y="280670"/>
                </a:moveTo>
                <a:lnTo>
                  <a:pt x="690372" y="0"/>
                </a:lnTo>
                <a:lnTo>
                  <a:pt x="1380744" y="280670"/>
                </a:lnTo>
                <a:lnTo>
                  <a:pt x="1259204" y="280670"/>
                </a:lnTo>
                <a:lnTo>
                  <a:pt x="1259204" y="1660906"/>
                </a:lnTo>
                <a:lnTo>
                  <a:pt x="1380744" y="1660906"/>
                </a:lnTo>
                <a:lnTo>
                  <a:pt x="690372" y="1941576"/>
                </a:lnTo>
                <a:lnTo>
                  <a:pt x="0" y="1660906"/>
                </a:lnTo>
                <a:lnTo>
                  <a:pt x="121538" y="1660906"/>
                </a:lnTo>
                <a:lnTo>
                  <a:pt x="121538" y="280670"/>
                </a:lnTo>
                <a:lnTo>
                  <a:pt x="0" y="280670"/>
                </a:lnTo>
                <a:close/>
              </a:path>
            </a:pathLst>
          </a:custGeom>
          <a:ln w="12700">
            <a:solidFill>
              <a:srgbClr val="005073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927592" y="2255520"/>
            <a:ext cx="813816" cy="8138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976359" y="2956547"/>
            <a:ext cx="717042" cy="46711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698992" y="3176003"/>
            <a:ext cx="1268729" cy="46711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772781" y="3007232"/>
            <a:ext cx="2767330" cy="213931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072515" marR="700405" lvl="0" indent="1905" algn="ctr" defTabSz="914400" rtl="0" eaLnBrk="1" fontAlgn="auto" latinLnBrk="0" hangingPunct="1">
              <a:lnSpc>
                <a:spcPts val="1730"/>
              </a:lnSpc>
              <a:spcBef>
                <a:spcPts val="3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Linux 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a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p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p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l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i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c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a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t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io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ns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ＭＳ Ｐゴシック" charset="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ＭＳ Ｐゴシック" charset="0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Guest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Shell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ＭＳ Ｐゴシック" charset="0"/>
              <a:cs typeface="Times New Roman"/>
            </a:endParaRPr>
          </a:p>
          <a:p>
            <a:pPr marL="477520" marR="0" lvl="0" indent="0" algn="ctr" defTabSz="914400" rtl="0" eaLnBrk="1" fontAlgn="auto" latinLnBrk="0" hangingPunct="1">
              <a:lnSpc>
                <a:spcPct val="100000"/>
              </a:lnSpc>
              <a:spcBef>
                <a:spcPts val="9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0" i="0" u="none" strike="noStrike" kern="1200" cap="none" spc="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Open Application</a:t>
            </a:r>
            <a:r>
              <a:rPr kumimoji="0" sz="1450" b="0" i="0" u="none" strike="noStrike" kern="1200" cap="none" spc="-13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 </a:t>
            </a:r>
            <a:r>
              <a:rPr kumimoji="0" sz="1450" b="0" i="0" u="none" strike="noStrike" kern="1200" cap="none" spc="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Container</a:t>
            </a:r>
            <a:endParaRPr kumimoji="0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  <a:p>
            <a:pPr marL="1807210" marR="0" lvl="0" indent="0" algn="l" defTabSz="914400" rtl="0" eaLnBrk="1" fontAlgn="auto" latinLnBrk="0" hangingPunct="1">
              <a:lnSpc>
                <a:spcPct val="100000"/>
              </a:lnSpc>
              <a:spcBef>
                <a:spcPts val="10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0" i="0" u="none" strike="noStrike" kern="1200" cap="none" spc="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API</a:t>
            </a:r>
            <a:endParaRPr kumimoji="0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919772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706627" y="6355181"/>
            <a:ext cx="3641090" cy="1625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74903" y="1452981"/>
            <a:ext cx="5116195" cy="4065904"/>
          </a:xfrm>
          <a:prstGeom prst="rect">
            <a:avLst/>
          </a:prstGeom>
        </p:spPr>
        <p:txBody>
          <a:bodyPr vert="horz" wrap="square" lIns="0" tIns="18478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4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50" b="0" i="0" u="heavy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IOS XE</a:t>
            </a:r>
            <a:r>
              <a:rPr kumimoji="0" sz="2650" b="0" i="0" u="heavy" strike="noStrike" kern="1200" cap="none" spc="-2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0" sz="2650" b="0" i="0" u="heavy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Steps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  <a:p>
            <a:pPr marL="167640" marR="0" lvl="0" indent="-154940" algn="l" defTabSz="914400" rtl="0" eaLnBrk="1" fontAlgn="auto" latinLnBrk="0" hangingPunct="1">
              <a:lnSpc>
                <a:spcPct val="100000"/>
              </a:lnSpc>
              <a:spcBef>
                <a:spcPts val="135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Enable </a:t>
            </a:r>
            <a:r>
              <a:rPr kumimoji="0" sz="2650" b="0" i="0" u="none" strike="noStrike" kern="1200" cap="none" spc="-1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IOX 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 </a:t>
            </a:r>
            <a:r>
              <a:rPr kumimoji="0" sz="265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sz="2650" b="0" i="0" u="none" strike="noStrike" kern="1200" cap="none" spc="-2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device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ts val="3115"/>
              </a:lnSpc>
              <a:spcBef>
                <a:spcPts val="1350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Configure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guest </a:t>
            </a:r>
            <a:r>
              <a:rPr kumimoji="0" sz="265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shell</a:t>
            </a:r>
            <a:r>
              <a:rPr kumimoji="0" sz="2650" b="0" i="0" u="none" strike="noStrike" kern="1200" cap="none" spc="2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network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2964180" lvl="0" indent="0" algn="ctr" defTabSz="914400" rtl="0" eaLnBrk="1" fontAlgn="auto" latinLnBrk="0" hangingPunct="1">
              <a:lnSpc>
                <a:spcPts val="311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connectivity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ct val="100000"/>
              </a:lnSpc>
              <a:spcBef>
                <a:spcPts val="1360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Enable 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Guest</a:t>
            </a:r>
            <a:r>
              <a:rPr kumimoji="0" sz="2650" b="0" i="0" u="none" strike="noStrike" kern="1200" cap="none" spc="1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Shell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5080" lvl="0" indent="-154940" algn="just" defTabSz="914400" rtl="0" eaLnBrk="1" fontAlgn="auto" latinLnBrk="0" hangingPunct="1">
              <a:lnSpc>
                <a:spcPct val="95500"/>
              </a:lnSpc>
              <a:spcBef>
                <a:spcPts val="1500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Configure environment </a:t>
            </a:r>
            <a:r>
              <a:rPr kumimoji="0" sz="2650" b="0" i="0" u="none" strike="noStrike" kern="1200" cap="none" spc="-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DNS 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 </a:t>
            </a:r>
            <a:r>
              <a:rPr kumimoji="0" sz="265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proxy </a:t>
            </a:r>
            <a:r>
              <a:rPr kumimoji="0" sz="26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requirements </a:t>
            </a:r>
            <a:r>
              <a:rPr kumimoji="0" sz="26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within 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Guest  </a:t>
            </a:r>
            <a:r>
              <a:rPr kumimoji="0" sz="265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Shell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06388" y="1452981"/>
            <a:ext cx="5116830" cy="2913380"/>
          </a:xfrm>
          <a:prstGeom prst="rect">
            <a:avLst/>
          </a:prstGeom>
        </p:spPr>
        <p:txBody>
          <a:bodyPr vert="horz" wrap="square" lIns="0" tIns="18478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4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50" b="0" i="0" u="heavy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NX-OS</a:t>
            </a:r>
            <a:r>
              <a:rPr kumimoji="0" sz="2650" b="0" i="0" u="heavy" strike="noStrike" kern="1200" cap="none" spc="-16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0" sz="2650" b="0" i="0" u="heavy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Steps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  <a:p>
            <a:pPr marL="167640" marR="0" lvl="0" indent="-154940" algn="l" defTabSz="914400" rtl="0" eaLnBrk="1" fontAlgn="auto" latinLnBrk="0" hangingPunct="1">
              <a:lnSpc>
                <a:spcPts val="3100"/>
              </a:lnSpc>
              <a:spcBef>
                <a:spcPts val="135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Guest </a:t>
            </a:r>
            <a:r>
              <a:rPr kumimoji="0" sz="265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Shell is </a:t>
            </a:r>
            <a:r>
              <a:rPr kumimoji="0" sz="26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enabled</a:t>
            </a:r>
            <a:r>
              <a:rPr kumimoji="0" sz="2650" b="0" i="0" u="none" strike="noStrike" kern="1200" cap="none" spc="30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by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default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</a:t>
            </a:r>
            <a:r>
              <a:rPr kumimoji="0" sz="2650" b="0" i="0" u="none" strike="noStrike" kern="1200" cap="none" spc="6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NX-OS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5080" lvl="0" indent="-154940" algn="just" defTabSz="914400" rtl="0" eaLnBrk="1" fontAlgn="auto" latinLnBrk="0" hangingPunct="1">
              <a:lnSpc>
                <a:spcPct val="95500"/>
              </a:lnSpc>
              <a:spcBef>
                <a:spcPts val="152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Configure environment </a:t>
            </a:r>
            <a:r>
              <a:rPr kumimoji="0" sz="2650" b="0" i="0" u="none" strike="noStrike" kern="1200" cap="none" spc="-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DNS 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 </a:t>
            </a:r>
            <a:r>
              <a:rPr kumimoji="0" sz="265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proxy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requirements </a:t>
            </a:r>
            <a:r>
              <a:rPr kumimoji="0" sz="26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within 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Guest  </a:t>
            </a:r>
            <a:r>
              <a:rPr kumimoji="0" sz="265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Shell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6856730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General </a:t>
            </a:r>
            <a:r>
              <a:rPr spc="-25" dirty="0"/>
              <a:t>Guest </a:t>
            </a:r>
            <a:r>
              <a:rPr spc="-35" dirty="0"/>
              <a:t>Shell</a:t>
            </a:r>
            <a:r>
              <a:rPr spc="240" dirty="0"/>
              <a:t> </a:t>
            </a:r>
            <a:r>
              <a:rPr spc="-15" dirty="0"/>
              <a:t>Preparation</a:t>
            </a:r>
          </a:p>
        </p:txBody>
      </p:sp>
    </p:spTree>
    <p:extLst>
      <p:ext uri="{BB962C8B-B14F-4D97-AF65-F5344CB8AC3E}">
        <p14:creationId xmlns:p14="http://schemas.microsoft.com/office/powerpoint/2010/main" val="2035091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C61231-DA6E-874C-B8B2-50BB3C069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ECACC77-877A-934F-88DA-C325D964C9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48275" y="722842"/>
            <a:ext cx="5558668" cy="5412316"/>
          </a:xfrm>
        </p:spPr>
        <p:txBody>
          <a:bodyPr/>
          <a:lstStyle/>
          <a:p>
            <a:r>
              <a:rPr lang="en-US" altLang="zh-CN" dirty="0"/>
              <a:t>Review</a:t>
            </a:r>
            <a:endParaRPr lang="en-CN" altLang="zh-CN" dirty="0"/>
          </a:p>
          <a:p>
            <a:r>
              <a:rPr lang="en-CN" altLang="zh-CN" dirty="0"/>
              <a:t>App-hosting</a:t>
            </a:r>
          </a:p>
          <a:p>
            <a:r>
              <a:rPr lang="en-CN" altLang="zh-CN" dirty="0"/>
              <a:t>Guestshell</a:t>
            </a:r>
          </a:p>
          <a:p>
            <a:r>
              <a:rPr lang="en-CN" altLang="zh-CN" dirty="0"/>
              <a:t>IOx</a:t>
            </a:r>
            <a:endParaRPr lang="en-US" altLang="zh-CN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66699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le 53"/>
          <p:cNvSpPr/>
          <p:nvPr/>
        </p:nvSpPr>
        <p:spPr>
          <a:xfrm>
            <a:off x="1719800" y="3559237"/>
            <a:ext cx="9324555" cy="1758724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241" y="175686"/>
            <a:ext cx="11127319" cy="975783"/>
          </a:xfrm>
        </p:spPr>
        <p:txBody>
          <a:bodyPr/>
          <a:lstStyle/>
          <a:p>
            <a:r>
              <a:rPr lang="en-US" dirty="0"/>
              <a:t>Application Hosting: Networking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243424" y="1430869"/>
            <a:ext cx="10011977" cy="3979332"/>
          </a:xfrm>
          <a:prstGeom prst="roundRect">
            <a:avLst/>
          </a:prstGeom>
          <a:noFill/>
          <a:ln>
            <a:solidFill>
              <a:srgbClr val="27284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751337" y="4152900"/>
            <a:ext cx="2603500" cy="863600"/>
          </a:xfrm>
          <a:prstGeom prst="rect">
            <a:avLst/>
          </a:prstGeom>
          <a:solidFill>
            <a:srgbClr val="80912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Routing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7463174" y="1908305"/>
            <a:ext cx="982925" cy="527985"/>
          </a:xfrm>
          <a:prstGeom prst="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Container</a:t>
            </a:r>
          </a:p>
        </p:txBody>
      </p:sp>
      <p:sp>
        <p:nvSpPr>
          <p:cNvPr id="8" name="Rectangle 7"/>
          <p:cNvSpPr/>
          <p:nvPr/>
        </p:nvSpPr>
        <p:spPr>
          <a:xfrm>
            <a:off x="8570456" y="1905661"/>
            <a:ext cx="982925" cy="527985"/>
          </a:xfrm>
          <a:prstGeom prst="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Container</a:t>
            </a:r>
          </a:p>
        </p:txBody>
      </p:sp>
      <p:sp>
        <p:nvSpPr>
          <p:cNvPr id="9" name="Rectangle 8"/>
          <p:cNvSpPr/>
          <p:nvPr/>
        </p:nvSpPr>
        <p:spPr>
          <a:xfrm>
            <a:off x="9690720" y="1916588"/>
            <a:ext cx="982925" cy="527985"/>
          </a:xfrm>
          <a:prstGeom prst="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VM</a:t>
            </a:r>
          </a:p>
        </p:txBody>
      </p:sp>
      <p:cxnSp>
        <p:nvCxnSpPr>
          <p:cNvPr id="11" name="Straight Connector 10"/>
          <p:cNvCxnSpPr>
            <a:stCxn id="6" idx="2"/>
            <a:endCxn id="5" idx="0"/>
          </p:cNvCxnSpPr>
          <p:nvPr/>
        </p:nvCxnSpPr>
        <p:spPr>
          <a:xfrm flipH="1">
            <a:off x="9053087" y="3454401"/>
            <a:ext cx="100" cy="698500"/>
          </a:xfrm>
          <a:prstGeom prst="line">
            <a:avLst/>
          </a:prstGeom>
          <a:ln w="50800">
            <a:solidFill>
              <a:schemeClr val="tx1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2"/>
          </p:cNvCxnSpPr>
          <p:nvPr/>
        </p:nvCxnSpPr>
        <p:spPr>
          <a:xfrm>
            <a:off x="7954635" y="2436290"/>
            <a:ext cx="0" cy="678517"/>
          </a:xfrm>
          <a:prstGeom prst="line">
            <a:avLst/>
          </a:prstGeom>
          <a:ln w="50800">
            <a:solidFill>
              <a:schemeClr val="tx1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8" idx="2"/>
          </p:cNvCxnSpPr>
          <p:nvPr/>
        </p:nvCxnSpPr>
        <p:spPr>
          <a:xfrm>
            <a:off x="9061919" y="2433646"/>
            <a:ext cx="0" cy="645055"/>
          </a:xfrm>
          <a:prstGeom prst="line">
            <a:avLst/>
          </a:prstGeom>
          <a:ln w="50800">
            <a:solidFill>
              <a:schemeClr val="tx1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521330" y="4152900"/>
            <a:ext cx="2603500" cy="863600"/>
          </a:xfrm>
          <a:prstGeom prst="rect">
            <a:avLst/>
          </a:prstGeom>
          <a:solidFill>
            <a:srgbClr val="80912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Bridging</a:t>
            </a:r>
          </a:p>
        </p:txBody>
      </p:sp>
      <p:cxnSp>
        <p:nvCxnSpPr>
          <p:cNvPr id="20" name="Straight Connector 19"/>
          <p:cNvCxnSpPr>
            <a:stCxn id="18" idx="3"/>
            <a:endCxn id="5" idx="1"/>
          </p:cNvCxnSpPr>
          <p:nvPr/>
        </p:nvCxnSpPr>
        <p:spPr>
          <a:xfrm>
            <a:off x="7124829" y="4584700"/>
            <a:ext cx="626507" cy="0"/>
          </a:xfrm>
          <a:prstGeom prst="line">
            <a:avLst/>
          </a:prstGeom>
          <a:ln w="50800">
            <a:solidFill>
              <a:schemeClr val="tx1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8" idx="2"/>
          </p:cNvCxnSpPr>
          <p:nvPr/>
        </p:nvCxnSpPr>
        <p:spPr>
          <a:xfrm>
            <a:off x="5823079" y="5016500"/>
            <a:ext cx="0" cy="660400"/>
          </a:xfrm>
          <a:prstGeom prst="line">
            <a:avLst/>
          </a:prstGeom>
          <a:ln w="50800">
            <a:solidFill>
              <a:schemeClr val="tx1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073779" y="5016500"/>
            <a:ext cx="0" cy="660400"/>
          </a:xfrm>
          <a:prstGeom prst="line">
            <a:avLst/>
          </a:prstGeom>
          <a:ln w="50800">
            <a:solidFill>
              <a:schemeClr val="tx1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559679" y="5016500"/>
            <a:ext cx="0" cy="660400"/>
          </a:xfrm>
          <a:prstGeom prst="line">
            <a:avLst/>
          </a:prstGeom>
          <a:ln w="50800">
            <a:solidFill>
              <a:schemeClr val="tx1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034828" y="5016500"/>
            <a:ext cx="0" cy="660400"/>
          </a:xfrm>
          <a:prstGeom prst="line">
            <a:avLst/>
          </a:prstGeom>
          <a:ln w="50800">
            <a:solidFill>
              <a:schemeClr val="tx1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278385" y="5016500"/>
            <a:ext cx="0" cy="660400"/>
          </a:xfrm>
          <a:prstGeom prst="line">
            <a:avLst/>
          </a:prstGeom>
          <a:ln w="50800">
            <a:solidFill>
              <a:schemeClr val="tx1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9705548" y="5016500"/>
            <a:ext cx="0" cy="660400"/>
          </a:xfrm>
          <a:prstGeom prst="line">
            <a:avLst/>
          </a:prstGeom>
          <a:ln w="50800">
            <a:solidFill>
              <a:schemeClr val="tx1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073779" y="5866901"/>
            <a:ext cx="1523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L2 interface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280987" y="6068213"/>
            <a:ext cx="1523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L3 interface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070059" y="3601794"/>
            <a:ext cx="1902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VirtualPortGroup X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135365" y="4230727"/>
            <a:ext cx="534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SVI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42530" y="2488088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10.0.0.2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472146" y="2488088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10.0.0.3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319478" y="2480151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10.0.0.6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208017" y="3648285"/>
            <a:ext cx="10184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10.0.0.1/24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723110" y="5693039"/>
            <a:ext cx="5950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Ge0/0/1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432846" y="5711741"/>
            <a:ext cx="5950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Ge0/0/2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151245" y="5717915"/>
            <a:ext cx="5950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Ge0/0/3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898358" y="5717915"/>
            <a:ext cx="6591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Ge0/0/11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637114" y="5700933"/>
            <a:ext cx="6591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Ge0/0/12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319478" y="5717915"/>
            <a:ext cx="6591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Ge0/0/13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315206" y="5915392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12.0.0.3/24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838931" y="3517316"/>
            <a:ext cx="1208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IOS XE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AFB595-23BB-4442-9912-5934E4EA3333}"/>
              </a:ext>
            </a:extLst>
          </p:cNvPr>
          <p:cNvSpPr txBox="1"/>
          <p:nvPr/>
        </p:nvSpPr>
        <p:spPr>
          <a:xfrm>
            <a:off x="7879408" y="5902395"/>
            <a:ext cx="10184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12.0.0.1/24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AC076A7-47C2-9344-83AC-2B496D4D7899}"/>
              </a:ext>
            </a:extLst>
          </p:cNvPr>
          <p:cNvSpPr txBox="1"/>
          <p:nvPr/>
        </p:nvSpPr>
        <p:spPr>
          <a:xfrm>
            <a:off x="8613785" y="5915392"/>
            <a:ext cx="10184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12.0.0.2/24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0423904" y="2475567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10.0.0.5</a:t>
            </a:r>
          </a:p>
        </p:txBody>
      </p:sp>
      <p:sp>
        <p:nvSpPr>
          <p:cNvPr id="6" name="Rectangle 5"/>
          <p:cNvSpPr/>
          <p:nvPr/>
        </p:nvSpPr>
        <p:spPr>
          <a:xfrm>
            <a:off x="7460536" y="2857501"/>
            <a:ext cx="3182665" cy="596900"/>
          </a:xfrm>
          <a:prstGeom prst="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Svc Bridge1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9931371" y="2431458"/>
            <a:ext cx="0" cy="436553"/>
          </a:xfrm>
          <a:prstGeom prst="line">
            <a:avLst/>
          </a:prstGeom>
          <a:ln w="50800">
            <a:solidFill>
              <a:schemeClr val="tx1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10460399" y="2434956"/>
            <a:ext cx="0" cy="436553"/>
          </a:xfrm>
          <a:prstGeom prst="line">
            <a:avLst/>
          </a:prstGeom>
          <a:ln w="50800">
            <a:solidFill>
              <a:schemeClr val="tx1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648594" y="2230539"/>
            <a:ext cx="433132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33" b="1" i="0" u="none" strike="noStrike" kern="1200" cap="none" spc="0" normalizeH="0" baseline="0" noProof="0" dirty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eth0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753407" y="2225027"/>
            <a:ext cx="433132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33" b="1" i="0" u="none" strike="noStrike" kern="1200" cap="none" spc="0" normalizeH="0" baseline="0" noProof="0" dirty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eth0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9638596" y="2225955"/>
            <a:ext cx="433132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33" b="1" i="0" u="none" strike="noStrike" kern="1200" cap="none" spc="0" normalizeH="0" baseline="0" noProof="0" dirty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eth0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0176739" y="2229188"/>
            <a:ext cx="433132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33" b="1" i="0" u="none" strike="noStrike" kern="1200" cap="none" spc="0" normalizeH="0" baseline="0" noProof="0" dirty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eth1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7AFB595-23BB-4442-9912-5934E4EA3333}"/>
              </a:ext>
            </a:extLst>
          </p:cNvPr>
          <p:cNvSpPr txBox="1"/>
          <p:nvPr/>
        </p:nvSpPr>
        <p:spPr>
          <a:xfrm>
            <a:off x="7110805" y="4611125"/>
            <a:ext cx="10184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13.0.0.1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769843" y="1973527"/>
            <a:ext cx="6655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10.0.0.10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834103" y="2197488"/>
            <a:ext cx="433132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33" b="1" i="0" u="none" strike="noStrike" kern="1200" cap="none" spc="0" normalizeH="0" baseline="0" noProof="0" dirty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eth0</a:t>
            </a:r>
          </a:p>
        </p:txBody>
      </p:sp>
      <p:cxnSp>
        <p:nvCxnSpPr>
          <p:cNvPr id="70" name="Straight Connector 69"/>
          <p:cNvCxnSpPr>
            <a:stCxn id="72" idx="0"/>
          </p:cNvCxnSpPr>
          <p:nvPr/>
        </p:nvCxnSpPr>
        <p:spPr>
          <a:xfrm>
            <a:off x="3891886" y="2175721"/>
            <a:ext cx="29443" cy="681779"/>
          </a:xfrm>
          <a:prstGeom prst="line">
            <a:avLst/>
          </a:prstGeom>
          <a:ln w="50800">
            <a:solidFill>
              <a:schemeClr val="tx1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3648683" y="1875254"/>
            <a:ext cx="982925" cy="527985"/>
          </a:xfrm>
          <a:prstGeom prst="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Container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825030" y="2859941"/>
            <a:ext cx="2554671" cy="596900"/>
          </a:xfrm>
          <a:prstGeom prst="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Mgmt Bridge0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675320" y="2175721"/>
            <a:ext cx="433132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33" b="1" i="0" u="none" strike="noStrike" kern="1200" cap="none" spc="0" normalizeH="0" baseline="0" noProof="0" dirty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eth0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2971479" y="4165999"/>
            <a:ext cx="1453013" cy="863600"/>
          </a:xfrm>
          <a:prstGeom prst="rect">
            <a:avLst/>
          </a:prstGeom>
          <a:solidFill>
            <a:srgbClr val="80912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Management VRF</a:t>
            </a:r>
          </a:p>
        </p:txBody>
      </p:sp>
      <p:cxnSp>
        <p:nvCxnSpPr>
          <p:cNvPr id="74" name="Straight Connector 73"/>
          <p:cNvCxnSpPr/>
          <p:nvPr/>
        </p:nvCxnSpPr>
        <p:spPr>
          <a:xfrm>
            <a:off x="3722929" y="5032639"/>
            <a:ext cx="0" cy="660400"/>
          </a:xfrm>
          <a:prstGeom prst="line">
            <a:avLst/>
          </a:prstGeom>
          <a:ln w="50800">
            <a:solidFill>
              <a:schemeClr val="tx1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3409429" y="5693213"/>
            <a:ext cx="4988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Ge0/0</a:t>
            </a:r>
          </a:p>
        </p:txBody>
      </p:sp>
      <p:cxnSp>
        <p:nvCxnSpPr>
          <p:cNvPr id="77" name="Straight Connector 76"/>
          <p:cNvCxnSpPr/>
          <p:nvPr/>
        </p:nvCxnSpPr>
        <p:spPr>
          <a:xfrm>
            <a:off x="3722929" y="3467732"/>
            <a:ext cx="0" cy="678517"/>
          </a:xfrm>
          <a:prstGeom prst="line">
            <a:avLst/>
          </a:prstGeom>
          <a:ln w="50800">
            <a:solidFill>
              <a:schemeClr val="tx1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185719" y="2168215"/>
            <a:ext cx="433132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33" b="1" i="0" u="none" strike="noStrike" kern="1200" cap="none" spc="0" normalizeH="0" baseline="0" noProof="0" dirty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eth1</a:t>
            </a:r>
          </a:p>
        </p:txBody>
      </p:sp>
      <p:cxnSp>
        <p:nvCxnSpPr>
          <p:cNvPr id="81" name="Elbow Connector 80"/>
          <p:cNvCxnSpPr>
            <a:stCxn id="78" idx="3"/>
          </p:cNvCxnSpPr>
          <p:nvPr/>
        </p:nvCxnSpPr>
        <p:spPr>
          <a:xfrm>
            <a:off x="4618851" y="2286164"/>
            <a:ext cx="2844777" cy="870374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77AFB595-23BB-4442-9912-5934E4EA3333}"/>
              </a:ext>
            </a:extLst>
          </p:cNvPr>
          <p:cNvSpPr txBox="1"/>
          <p:nvPr/>
        </p:nvSpPr>
        <p:spPr>
          <a:xfrm>
            <a:off x="3289530" y="5878408"/>
            <a:ext cx="10184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172.19.0.23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7AFB595-23BB-4442-9912-5934E4EA3333}"/>
              </a:ext>
            </a:extLst>
          </p:cNvPr>
          <p:cNvSpPr txBox="1"/>
          <p:nvPr/>
        </p:nvSpPr>
        <p:spPr>
          <a:xfrm>
            <a:off x="3065358" y="2400720"/>
            <a:ext cx="10184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172.19.0.24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78C87282-B872-9E4A-AE60-7817294F3E33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23082" y="3309256"/>
            <a:ext cx="1637455" cy="836991"/>
          </a:xfrm>
          <a:prstGeom prst="bentConnector3">
            <a:avLst>
              <a:gd name="adj1" fmla="val 99195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A21F8C5-E6BB-9C4C-BE9F-9AFA07C91A3D}"/>
              </a:ext>
            </a:extLst>
          </p:cNvPr>
          <p:cNvSpPr txBox="1"/>
          <p:nvPr/>
        </p:nvSpPr>
        <p:spPr>
          <a:xfrm>
            <a:off x="5870397" y="3395247"/>
            <a:ext cx="135966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defTabSz="609585">
              <a:defRPr sz="1600">
                <a:solidFill>
                  <a:srgbClr val="39393B"/>
                </a:solidFill>
                <a:ea typeface="ＭＳ Ｐゴシック" pitchFamily="34" charset="-128"/>
                <a:cs typeface="+mn-cs"/>
              </a:defRPr>
            </a:lvl1pPr>
          </a:lstStyle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AppGigEthernet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X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9393B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156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627" y="6355181"/>
            <a:ext cx="364109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4903" y="1623441"/>
            <a:ext cx="5024755" cy="32029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67640" marR="0" lvl="0" indent="-154940" algn="l" defTabSz="914400" rtl="0" eaLnBrk="1" fontAlgn="auto" latinLnBrk="0" hangingPunct="1">
              <a:lnSpc>
                <a:spcPts val="3100"/>
              </a:lnSpc>
              <a:spcBef>
                <a:spcPts val="11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IOx 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Manages </a:t>
            </a:r>
            <a:r>
              <a:rPr kumimoji="0" sz="265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sz="2650" b="0" i="0" u="none" strike="noStrike" kern="1200" cap="none" spc="2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application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hosting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 </a:t>
            </a:r>
            <a:r>
              <a:rPr kumimoji="0" sz="2650" b="0" i="0" u="none" strike="noStrike" kern="1200" cap="none" spc="-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IOS</a:t>
            </a:r>
            <a:r>
              <a:rPr kumimoji="0" sz="2650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-20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XE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ts val="3115"/>
              </a:lnSpc>
              <a:spcBef>
                <a:spcPts val="135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Guest </a:t>
            </a:r>
            <a:r>
              <a:rPr kumimoji="0" sz="265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Shell is 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just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one </a:t>
            </a:r>
            <a:r>
              <a:rPr kumimoji="0" sz="26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</a:t>
            </a:r>
            <a:r>
              <a:rPr kumimoji="0" sz="2650" b="0" i="0" u="none" strike="noStrike" kern="1200" cap="none" spc="3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0" algn="l" defTabSz="914400" rtl="0" eaLnBrk="1" fontAlgn="auto" latinLnBrk="0" hangingPunct="1">
              <a:lnSpc>
                <a:spcPts val="311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50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IOx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ct val="100000"/>
              </a:lnSpc>
              <a:spcBef>
                <a:spcPts val="1360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Notes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20040" marR="0" lvl="1" indent="-152400" algn="l" defTabSz="9144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58333"/>
              <a:buFontTx/>
              <a:buChar char="•"/>
              <a:tabLst>
                <a:tab pos="320675" algn="l"/>
              </a:tabLst>
              <a:defRPr/>
            </a:pP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IOx 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service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take </a:t>
            </a:r>
            <a:r>
              <a:rPr kumimoji="0" sz="2400" b="0" i="0" u="none" strike="noStrike" kern="1200" cap="none" spc="10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minutes </a:t>
            </a:r>
            <a:r>
              <a:rPr kumimoji="0" sz="2400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</a:t>
            </a:r>
            <a:r>
              <a:rPr kumimoji="0" sz="2400" b="0" i="0" u="none" strike="noStrike" kern="1200" cap="none" spc="2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start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20040" marR="0" lvl="1" indent="-152400" algn="l" defTabSz="914400" rtl="0" eaLnBrk="1" fontAlgn="auto" latinLnBrk="0" hangingPunct="1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Tx/>
              <a:buSzPct val="58333"/>
              <a:buFontTx/>
              <a:buChar char="•"/>
              <a:tabLst>
                <a:tab pos="320675" algn="l"/>
              </a:tabLst>
              <a:defRPr/>
            </a:pPr>
            <a:r>
              <a:rPr kumimoji="0" sz="2400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IOx 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service 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(HA)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not</a:t>
            </a:r>
            <a:r>
              <a:rPr kumimoji="0" sz="2400" b="0" i="0" u="none" strike="noStrike" kern="1200" cap="none" spc="3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run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86855" y="1609344"/>
            <a:ext cx="6010910" cy="4538980"/>
          </a:xfrm>
          <a:custGeom>
            <a:avLst/>
            <a:gdLst/>
            <a:ahLst/>
            <a:cxnLst/>
            <a:rect l="l" t="t" r="r" b="b"/>
            <a:pathLst>
              <a:path w="6010909" h="4538980">
                <a:moveTo>
                  <a:pt x="0" y="4538472"/>
                </a:moveTo>
                <a:lnTo>
                  <a:pt x="6010656" y="4538472"/>
                </a:lnTo>
                <a:lnTo>
                  <a:pt x="6010656" y="0"/>
                </a:lnTo>
                <a:lnTo>
                  <a:pt x="0" y="0"/>
                </a:lnTo>
                <a:lnTo>
                  <a:pt x="0" y="4538472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52134" y="1605152"/>
            <a:ext cx="2897505" cy="134302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95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iosxe1#conf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 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iosxe1(config)#iox  iosxe1(config)#exit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iosxe1#sh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iox-service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52134" y="3169411"/>
            <a:ext cx="316547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1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Machine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types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supported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Machine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types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disabled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03111" y="3169411"/>
            <a:ext cx="708660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1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: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LXC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: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KVM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52134" y="3949953"/>
            <a:ext cx="4671695" cy="1605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11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IOx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Infrastructure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Summary: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20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---------------------------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5080" lvl="0" indent="0" algn="l" defTabSz="914400" rtl="0" eaLnBrk="1" fontAlgn="auto" latinLnBrk="0" hangingPunct="1">
              <a:lnSpc>
                <a:spcPct val="952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>
                <a:tab pos="288099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IOx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service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(CAF)	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: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Running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IOx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service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(HA)	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: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Not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Running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IOx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service (IOxman)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: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Running  Libvirtd	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: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Running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52134" y="5776061"/>
            <a:ext cx="9861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ios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x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e1#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5975985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0" dirty="0"/>
              <a:t>IOS </a:t>
            </a:r>
            <a:r>
              <a:rPr spc="-295" dirty="0"/>
              <a:t>XE  </a:t>
            </a:r>
            <a:r>
              <a:rPr spc="30" dirty="0"/>
              <a:t>Step </a:t>
            </a:r>
            <a:r>
              <a:rPr spc="85" dirty="0"/>
              <a:t>1: </a:t>
            </a:r>
            <a:r>
              <a:rPr spc="-65" dirty="0"/>
              <a:t>Enabling</a:t>
            </a:r>
            <a:r>
              <a:rPr spc="-140" dirty="0"/>
              <a:t> </a:t>
            </a:r>
            <a:r>
              <a:rPr spc="-100" dirty="0"/>
              <a:t>IOx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575418" y="6184188"/>
            <a:ext cx="2444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Output </a:t>
            </a:r>
            <a:r>
              <a:rPr kumimoji="0" sz="1800" b="0" i="1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edited for</a:t>
            </a:r>
            <a:r>
              <a:rPr kumimoji="0" sz="1800" b="0" i="1" u="none" strike="noStrike" kern="1200" cap="none" spc="8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1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clarity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9320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627" y="6355181"/>
            <a:ext cx="364109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4903" y="1623441"/>
            <a:ext cx="4222115" cy="21666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67640" marR="0" lvl="0" indent="-154940" algn="l" defTabSz="914400" rtl="0" eaLnBrk="1" fontAlgn="auto" latinLnBrk="0" hangingPunct="1">
              <a:lnSpc>
                <a:spcPts val="3100"/>
              </a:lnSpc>
              <a:spcBef>
                <a:spcPts val="11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Valid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 </a:t>
            </a:r>
            <a:r>
              <a:rPr kumimoji="0" sz="26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routing</a:t>
            </a:r>
            <a:r>
              <a:rPr kumimoji="0" sz="26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platforms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only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5080" lvl="0" indent="-154940" algn="l" defTabSz="914400" rtl="0" eaLnBrk="1" fontAlgn="auto" latinLnBrk="0" hangingPunct="1">
              <a:lnSpc>
                <a:spcPct val="95900"/>
              </a:lnSpc>
              <a:spcBef>
                <a:spcPts val="148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Used </a:t>
            </a:r>
            <a:r>
              <a:rPr kumimoji="0" sz="2650" b="0" i="0" u="none" strike="noStrike" kern="1200" cap="none" spc="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provide </a:t>
            </a:r>
            <a:r>
              <a:rPr kumimoji="0" sz="265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network 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connectivity </a:t>
            </a:r>
            <a:r>
              <a:rPr kumimoji="0" sz="2650" b="0" i="0" u="none" strike="noStrike" kern="1200" cap="none" spc="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Guest </a:t>
            </a:r>
            <a:r>
              <a:rPr kumimoji="0" sz="265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Shell  </a:t>
            </a:r>
            <a:r>
              <a:rPr kumimoji="0" sz="26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container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8703945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0" dirty="0"/>
              <a:t>IOS </a:t>
            </a:r>
            <a:r>
              <a:rPr spc="-295" dirty="0"/>
              <a:t>XE  </a:t>
            </a:r>
            <a:r>
              <a:rPr spc="30" dirty="0"/>
              <a:t>Step </a:t>
            </a:r>
            <a:r>
              <a:rPr spc="85" dirty="0"/>
              <a:t>2: </a:t>
            </a:r>
            <a:r>
              <a:rPr spc="10" dirty="0"/>
              <a:t>Create </a:t>
            </a:r>
            <a:r>
              <a:rPr spc="-45" dirty="0"/>
              <a:t>Virtual </a:t>
            </a:r>
            <a:r>
              <a:rPr dirty="0"/>
              <a:t>Port</a:t>
            </a:r>
            <a:r>
              <a:rPr spc="-5" dirty="0"/>
              <a:t> </a:t>
            </a:r>
            <a:r>
              <a:rPr spc="-15" dirty="0"/>
              <a:t>Group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608821" y="6184188"/>
            <a:ext cx="3416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Commands </a:t>
            </a:r>
            <a:r>
              <a:rPr kumimoji="0" sz="1800" b="0" i="1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1800" b="0" i="1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 </a:t>
            </a:r>
            <a:r>
              <a:rPr kumimoji="0" sz="1800" b="0" i="1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entered</a:t>
            </a:r>
            <a:r>
              <a:rPr kumimoji="0" sz="1800" b="0" i="1" u="none" strike="noStrike" kern="1200" cap="none" spc="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1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shown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86855" y="1609344"/>
            <a:ext cx="6010910" cy="4538980"/>
          </a:xfrm>
          <a:custGeom>
            <a:avLst/>
            <a:gdLst/>
            <a:ahLst/>
            <a:cxnLst/>
            <a:rect l="l" t="t" r="r" b="b"/>
            <a:pathLst>
              <a:path w="6010909" h="4538980">
                <a:moveTo>
                  <a:pt x="0" y="4538472"/>
                </a:moveTo>
                <a:lnTo>
                  <a:pt x="6010656" y="4538472"/>
                </a:lnTo>
                <a:lnTo>
                  <a:pt x="6010656" y="0"/>
                </a:lnTo>
                <a:lnTo>
                  <a:pt x="0" y="0"/>
                </a:lnTo>
                <a:lnTo>
                  <a:pt x="0" y="4538472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52134" y="1605152"/>
            <a:ext cx="8489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conf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52134" y="2126056"/>
            <a:ext cx="4805680" cy="1080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1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interface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VirtualPortGroup</a:t>
            </a:r>
            <a:r>
              <a:rPr kumimoji="0" sz="18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86385" marR="0" lvl="0" indent="0" algn="l" defTabSz="914400" rtl="0" eaLnBrk="1" fontAlgn="auto" latinLnBrk="0" hangingPunct="1">
              <a:lnSpc>
                <a:spcPts val="20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ip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add 192.168.35.1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255.255.255.0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86385" marR="0" lvl="0" indent="0" algn="l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no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shut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86385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exit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96105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627" y="6355181"/>
            <a:ext cx="364109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4903" y="1449323"/>
            <a:ext cx="4533900" cy="3648710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167640" marR="0" lvl="0" indent="-154940" algn="l" defTabSz="914400" rtl="0" eaLnBrk="1" fontAlgn="auto" latinLnBrk="0" hangingPunct="1">
              <a:lnSpc>
                <a:spcPct val="100000"/>
              </a:lnSpc>
              <a:spcBef>
                <a:spcPts val="1470"/>
              </a:spcBef>
              <a:spcAft>
                <a:spcPts val="0"/>
              </a:spcAft>
              <a:buClrTx/>
              <a:buSzPct val="58333"/>
              <a:buFontTx/>
              <a:buChar char="•"/>
              <a:tabLst>
                <a:tab pos="168275" algn="l"/>
              </a:tabLst>
              <a:defRPr/>
            </a:pP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Valid 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 routing 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platforms</a:t>
            </a:r>
            <a:r>
              <a:rPr kumimoji="0" sz="2400" b="0" i="0" u="none" strike="noStrike" kern="1200" cap="none" spc="1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only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113030" lvl="0" indent="-154940" algn="l" defTabSz="914400" rtl="0" eaLnBrk="1" fontAlgn="auto" latinLnBrk="0" hangingPunct="1">
              <a:lnSpc>
                <a:spcPts val="2740"/>
              </a:lnSpc>
              <a:spcBef>
                <a:spcPts val="1575"/>
              </a:spcBef>
              <a:spcAft>
                <a:spcPts val="0"/>
              </a:spcAft>
              <a:buClrTx/>
              <a:buSzPct val="58333"/>
              <a:buFontTx/>
              <a:buChar char="•"/>
              <a:tabLst>
                <a:tab pos="168275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Used </a:t>
            </a:r>
            <a:r>
              <a:rPr kumimoji="0" sz="2400" b="0" i="0" u="none" strike="noStrike" kern="1200" cap="none" spc="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NAT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traffic </a:t>
            </a:r>
            <a:r>
              <a:rPr kumimoji="0" sz="240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from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Guest  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Shell </a:t>
            </a:r>
            <a:r>
              <a:rPr kumimoji="0" sz="2400" b="0" i="0" u="none" strike="noStrike" kern="1200" cap="none" spc="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off</a:t>
            </a:r>
            <a:r>
              <a:rPr kumimoji="0" sz="2400" b="0" i="0" u="none" strike="noStrike" kern="1200" cap="none" spc="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box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20040" marR="1049020" lvl="1" indent="-152400" algn="l" defTabSz="914400" rtl="0" eaLnBrk="1" fontAlgn="auto" latinLnBrk="0" hangingPunct="1">
              <a:lnSpc>
                <a:spcPts val="2280"/>
              </a:lnSpc>
              <a:spcBef>
                <a:spcPts val="575"/>
              </a:spcBef>
              <a:spcAft>
                <a:spcPts val="0"/>
              </a:spcAft>
              <a:buClrTx/>
              <a:buSzPct val="60000"/>
              <a:buFontTx/>
              <a:buChar char="•"/>
              <a:tabLst>
                <a:tab pos="320675" algn="l"/>
              </a:tabLst>
              <a:defRPr/>
            </a:pP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Example: </a:t>
            </a:r>
            <a:r>
              <a:rPr kumimoji="0" sz="200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access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Internet 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resources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20040" marR="0" lvl="1" indent="-152400" algn="l" defTabSz="914400" rtl="0" eaLnBrk="1" fontAlgn="auto" latinLnBrk="0" hangingPunct="1">
              <a:lnSpc>
                <a:spcPts val="2340"/>
              </a:lnSpc>
              <a:spcBef>
                <a:spcPts val="420"/>
              </a:spcBef>
              <a:spcAft>
                <a:spcPts val="0"/>
              </a:spcAft>
              <a:buClrTx/>
              <a:buSzPct val="60000"/>
              <a:buFontTx/>
              <a:buChar char="•"/>
              <a:tabLst>
                <a:tab pos="320675" algn="l"/>
              </a:tabLst>
              <a:defRPr/>
            </a:pPr>
            <a:r>
              <a:rPr kumimoji="0" sz="20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Note: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Inbound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access </a:t>
            </a:r>
            <a:r>
              <a:rPr kumimoji="0" sz="200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Guest</a:t>
            </a:r>
            <a:r>
              <a:rPr kumimoji="0" sz="2000" b="0" i="0" u="none" strike="noStrike" kern="1200" cap="none" spc="28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Shell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20040" marR="0" lvl="0" indent="0" algn="l" defTabSz="914400" rtl="0" eaLnBrk="1" fontAlgn="auto" latinLnBrk="0" hangingPunct="1">
              <a:lnSpc>
                <a:spcPts val="23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requires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additional</a:t>
            </a:r>
            <a:r>
              <a:rPr kumimoji="0" sz="2000" b="0" i="0" u="none" strike="noStrike" kern="1200" cap="none" spc="1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NAT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ts val="2810"/>
              </a:lnSpc>
              <a:spcBef>
                <a:spcPts val="1355"/>
              </a:spcBef>
              <a:spcAft>
                <a:spcPts val="0"/>
              </a:spcAft>
              <a:buClrTx/>
              <a:buSzPct val="60416"/>
              <a:buFontTx/>
              <a:buChar char="•"/>
              <a:tabLst>
                <a:tab pos="168275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Alternative </a:t>
            </a:r>
            <a:r>
              <a:rPr kumimoji="0" sz="2400" b="0" i="0" u="none" strike="noStrike" kern="1200" cap="none" spc="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NAT 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route</a:t>
            </a:r>
            <a:r>
              <a:rPr kumimoji="0" sz="2400" b="0" i="0" u="none" strike="noStrike" kern="1200" cap="none" spc="2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0" algn="l" defTabSz="914400" rtl="0" eaLnBrk="1" fontAlgn="auto" latinLnBrk="0" hangingPunct="1">
              <a:lnSpc>
                <a:spcPts val="28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VirtualPortGroup 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address</a:t>
            </a:r>
            <a:r>
              <a:rPr kumimoji="0" sz="2400" b="0" i="0" u="none" strike="noStrike" kern="1200" cap="none" spc="8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space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7059295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0" dirty="0"/>
              <a:t>IOS </a:t>
            </a:r>
            <a:r>
              <a:rPr spc="-295" dirty="0"/>
              <a:t>XE  </a:t>
            </a:r>
            <a:r>
              <a:rPr spc="30" dirty="0"/>
              <a:t>Step </a:t>
            </a:r>
            <a:r>
              <a:rPr spc="85" dirty="0"/>
              <a:t>3: </a:t>
            </a:r>
            <a:r>
              <a:rPr spc="10" dirty="0"/>
              <a:t>Create </a:t>
            </a:r>
            <a:r>
              <a:rPr spc="-70" dirty="0"/>
              <a:t>NAT</a:t>
            </a:r>
            <a:r>
              <a:rPr spc="-120" dirty="0"/>
              <a:t> </a:t>
            </a:r>
            <a:r>
              <a:rPr spc="-65" dirty="0"/>
              <a:t>Entry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545451" y="6184188"/>
            <a:ext cx="44805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76325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Commands </a:t>
            </a:r>
            <a:r>
              <a:rPr kumimoji="0" sz="1800" b="0" i="1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1800" b="0" i="1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 </a:t>
            </a:r>
            <a:r>
              <a:rPr kumimoji="0" sz="1800" b="0" i="1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entered</a:t>
            </a:r>
            <a:r>
              <a:rPr kumimoji="0" sz="1800" b="0" i="1" u="none" strike="noStrike" kern="1200" cap="none" spc="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1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shown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1200" cap="none" spc="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 </a:t>
            </a:r>
            <a:r>
              <a:rPr kumimoji="0" sz="1800" b="0" i="1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Command </a:t>
            </a:r>
            <a:r>
              <a:rPr kumimoji="0" sz="1800" b="0" i="1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entered </a:t>
            </a:r>
            <a:r>
              <a:rPr kumimoji="0" sz="1800" b="0" i="1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 </a:t>
            </a:r>
            <a:r>
              <a:rPr kumimoji="0" sz="1800" b="0" i="1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single </a:t>
            </a:r>
            <a:r>
              <a:rPr kumimoji="0" sz="1800" b="0" i="1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line </a:t>
            </a:r>
            <a:r>
              <a:rPr kumimoji="0" sz="1800" b="0" i="1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</a:t>
            </a:r>
            <a:r>
              <a:rPr kumimoji="0" sz="1800" b="0" i="1" u="none" strike="noStrike" kern="1200" cap="none" spc="1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1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router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86855" y="1609344"/>
            <a:ext cx="6010910" cy="4538980"/>
          </a:xfrm>
          <a:custGeom>
            <a:avLst/>
            <a:gdLst/>
            <a:ahLst/>
            <a:cxnLst/>
            <a:rect l="l" t="t" r="r" b="b"/>
            <a:pathLst>
              <a:path w="6010909" h="4538980">
                <a:moveTo>
                  <a:pt x="0" y="4538472"/>
                </a:moveTo>
                <a:lnTo>
                  <a:pt x="6010656" y="4538472"/>
                </a:lnTo>
                <a:lnTo>
                  <a:pt x="6010656" y="0"/>
                </a:lnTo>
                <a:lnTo>
                  <a:pt x="0" y="0"/>
                </a:lnTo>
                <a:lnTo>
                  <a:pt x="0" y="4538472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52134" y="1605152"/>
            <a:ext cx="8489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conf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52134" y="2126056"/>
            <a:ext cx="5217160" cy="3166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1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interface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VirtualPortGroup0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86385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ip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nat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inside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ts val="2115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!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Interface connected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to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local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network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20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interface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GigabitEthernet1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86385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ip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nat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outside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ts val="211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ip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access-list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standard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NAT_ACL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86385" marR="0" lvl="0" indent="0" algn="l" defTabSz="914400" rtl="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permit 192.168.0.0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0.0.255.255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ts val="21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ip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nat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inside source list NAT_ACL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\*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86385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interface GigabitEthernet1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overload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40820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4903" y="1623441"/>
            <a:ext cx="4646295" cy="41935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67640" marR="0" lvl="0" indent="-154940" algn="l" defTabSz="914400" rtl="0" eaLnBrk="1" fontAlgn="auto" latinLnBrk="0" hangingPunct="1">
              <a:lnSpc>
                <a:spcPts val="3100"/>
              </a:lnSpc>
              <a:spcBef>
                <a:spcPts val="11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-1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VPG 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sz="2650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IP  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only </a:t>
            </a:r>
            <a:r>
              <a:rPr kumimoji="0" sz="265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needed</a:t>
            </a:r>
            <a:r>
              <a:rPr kumimoji="0" sz="26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routing</a:t>
            </a:r>
            <a:r>
              <a:rPr kumimoji="0" sz="26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platforms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ct val="100000"/>
              </a:lnSpc>
              <a:spcBef>
                <a:spcPts val="135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Guest </a:t>
            </a:r>
            <a:r>
              <a:rPr kumimoji="0" sz="265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Shell</a:t>
            </a:r>
            <a:r>
              <a:rPr kumimoji="0" sz="2650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8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Life-cycle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20040" marR="0" lvl="1" indent="-152400" algn="l" defTabSz="914400" rtl="0" eaLnBrk="1" fontAlgn="auto" latinLnBrk="0" hangingPunct="1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Tx/>
              <a:buSzPct val="58333"/>
              <a:buFont typeface="Arial"/>
              <a:buChar char="•"/>
              <a:tabLst>
                <a:tab pos="320675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guestshell</a:t>
            </a:r>
            <a:r>
              <a:rPr kumimoji="0" sz="2400" b="0" i="0" u="none" strike="noStrike" kern="1200" cap="none" spc="-9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disable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472440" marR="0" lvl="2" indent="-152400" algn="l" defTabSz="914400" rtl="0" eaLnBrk="1" fontAlgn="auto" latinLnBrk="0" hangingPunct="1">
              <a:lnSpc>
                <a:spcPts val="2485"/>
              </a:lnSpc>
              <a:spcBef>
                <a:spcPts val="944"/>
              </a:spcBef>
              <a:spcAft>
                <a:spcPts val="0"/>
              </a:spcAft>
              <a:buClrTx/>
              <a:buSzPct val="59523"/>
              <a:buFontTx/>
              <a:buChar char="•"/>
              <a:tabLst>
                <a:tab pos="473075" algn="l"/>
              </a:tabLst>
              <a:defRPr/>
            </a:pPr>
            <a:r>
              <a:rPr kumimoji="0" sz="21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Removes </a:t>
            </a:r>
            <a:r>
              <a:rPr kumimoji="0" sz="2100" b="0" i="0" u="none" strike="noStrike" kern="1200" cap="none" spc="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access </a:t>
            </a:r>
            <a:r>
              <a:rPr kumimoji="0" sz="21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sz="21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kills</a:t>
            </a:r>
            <a:r>
              <a:rPr kumimoji="0" sz="21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100" b="0" i="0" u="none" strike="noStrike" kern="1200" cap="none" spc="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1824355" lvl="0" indent="0" algn="ctr" defTabSz="914400" rtl="0" eaLnBrk="1" fontAlgn="auto" latinLnBrk="0" hangingPunct="1">
              <a:lnSpc>
                <a:spcPts val="24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0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current</a:t>
            </a: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1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session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72440" marR="0" lvl="2" indent="-152400" algn="l" defTabSz="914400" rtl="0" eaLnBrk="1" fontAlgn="auto" latinLnBrk="0" hangingPunct="1">
              <a:lnSpc>
                <a:spcPct val="100000"/>
              </a:lnSpc>
              <a:spcBef>
                <a:spcPts val="695"/>
              </a:spcBef>
              <a:spcAft>
                <a:spcPts val="0"/>
              </a:spcAft>
              <a:buClrTx/>
              <a:buSzPct val="59523"/>
              <a:buFontTx/>
              <a:buChar char="•"/>
              <a:tabLst>
                <a:tab pos="473075" algn="l"/>
              </a:tabLst>
              <a:defRPr/>
            </a:pPr>
            <a:r>
              <a:rPr kumimoji="0" sz="21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Files </a:t>
            </a:r>
            <a:r>
              <a:rPr kumimoji="0" sz="21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data </a:t>
            </a:r>
            <a:r>
              <a:rPr kumimoji="0" sz="21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are</a:t>
            </a:r>
            <a:r>
              <a:rPr kumimoji="0" sz="2100" b="0" i="0" u="none" strike="noStrike" kern="1200" cap="none" spc="8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100" b="0" i="0" u="none" strike="noStrike" kern="1200" cap="none" spc="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preserved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20040" marR="0" lvl="1" indent="-152400" algn="l" defTabSz="914400" rtl="0" eaLnBrk="1" fontAlgn="auto" latinLnBrk="0" hangingPunct="1">
              <a:lnSpc>
                <a:spcPct val="100000"/>
              </a:lnSpc>
              <a:spcBef>
                <a:spcPts val="229"/>
              </a:spcBef>
              <a:spcAft>
                <a:spcPts val="0"/>
              </a:spcAft>
              <a:buClrTx/>
              <a:buSzPct val="58333"/>
              <a:buFont typeface="Arial"/>
              <a:buChar char="•"/>
              <a:tabLst>
                <a:tab pos="320675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guestshell</a:t>
            </a:r>
            <a:r>
              <a:rPr kumimoji="0" sz="2400" b="0" i="0" u="none" strike="noStrike" kern="1200" cap="none" spc="-9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destroy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472440" marR="0" lvl="2" indent="-152400" algn="l" defTabSz="914400" rtl="0" eaLnBrk="1" fontAlgn="auto" latinLnBrk="0" hangingPunct="1">
              <a:lnSpc>
                <a:spcPct val="100000"/>
              </a:lnSpc>
              <a:spcBef>
                <a:spcPts val="944"/>
              </a:spcBef>
              <a:spcAft>
                <a:spcPts val="0"/>
              </a:spcAft>
              <a:buClrTx/>
              <a:buSzPct val="59523"/>
              <a:buFontTx/>
              <a:buChar char="•"/>
              <a:tabLst>
                <a:tab pos="473075" algn="l"/>
              </a:tabLst>
              <a:defRPr/>
            </a:pPr>
            <a:r>
              <a:rPr kumimoji="0" sz="21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Deletes </a:t>
            </a:r>
            <a:r>
              <a:rPr kumimoji="0" sz="2100" b="0" i="0" u="none" strike="noStrike" kern="1200" cap="none" spc="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guest </a:t>
            </a: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shell </a:t>
            </a:r>
            <a:r>
              <a:rPr kumimoji="0" sz="21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file</a:t>
            </a: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10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system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72440" marR="0" lvl="2" indent="-152400" algn="l" defTabSz="914400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59523"/>
              <a:buFontTx/>
              <a:buChar char="•"/>
              <a:tabLst>
                <a:tab pos="473075" algn="l"/>
              </a:tabLst>
              <a:defRPr/>
            </a:pPr>
            <a:r>
              <a:rPr kumimoji="0" sz="21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21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 </a:t>
            </a:r>
            <a:r>
              <a:rPr kumimoji="0" sz="21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</a:t>
            </a:r>
            <a:r>
              <a:rPr kumimoji="0" sz="2100" b="0" i="0" u="none" strike="noStrike" kern="1200" cap="none" spc="6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1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lost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7341870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0" dirty="0"/>
              <a:t>IOS </a:t>
            </a:r>
            <a:r>
              <a:rPr spc="-295" dirty="0"/>
              <a:t>XE  </a:t>
            </a:r>
            <a:r>
              <a:rPr spc="30" dirty="0"/>
              <a:t>Step </a:t>
            </a:r>
            <a:r>
              <a:rPr spc="85" dirty="0"/>
              <a:t>4: </a:t>
            </a:r>
            <a:r>
              <a:rPr spc="-75" dirty="0"/>
              <a:t>Enable </a:t>
            </a:r>
            <a:r>
              <a:rPr spc="-25" dirty="0"/>
              <a:t>Guest</a:t>
            </a:r>
            <a:r>
              <a:rPr spc="-20" dirty="0"/>
              <a:t> </a:t>
            </a:r>
            <a:r>
              <a:rPr spc="-35" dirty="0"/>
              <a:t>Shell</a:t>
            </a:r>
          </a:p>
        </p:txBody>
      </p:sp>
      <p:sp>
        <p:nvSpPr>
          <p:cNvPr id="4" name="object 4"/>
          <p:cNvSpPr/>
          <p:nvPr/>
        </p:nvSpPr>
        <p:spPr>
          <a:xfrm>
            <a:off x="6086855" y="1609344"/>
            <a:ext cx="6010910" cy="4538980"/>
          </a:xfrm>
          <a:custGeom>
            <a:avLst/>
            <a:gdLst/>
            <a:ahLst/>
            <a:cxnLst/>
            <a:rect l="l" t="t" r="r" b="b"/>
            <a:pathLst>
              <a:path w="6010909" h="4538980">
                <a:moveTo>
                  <a:pt x="0" y="4538472"/>
                </a:moveTo>
                <a:lnTo>
                  <a:pt x="6010656" y="4538472"/>
                </a:lnTo>
                <a:lnTo>
                  <a:pt x="6010656" y="0"/>
                </a:lnTo>
                <a:lnTo>
                  <a:pt x="0" y="0"/>
                </a:lnTo>
                <a:lnTo>
                  <a:pt x="0" y="4538472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52134" y="1605152"/>
            <a:ext cx="5762625" cy="2907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1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!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Entered from Enable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Mode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(not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config)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!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All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entered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on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single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line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20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guestshell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enable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VirtualPortGroup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86385" marR="0" lvl="0" indent="0" algn="l" defTabSz="914400" rtl="0" eaLnBrk="1" fontAlgn="auto" latinLnBrk="0" hangingPunct="1">
              <a:lnSpc>
                <a:spcPts val="20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guest-ip</a:t>
            </a:r>
            <a:r>
              <a:rPr kumimoji="0" sz="18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192.168.35.2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86385" marR="0" lvl="0" indent="0" algn="l" defTabSz="914400" rtl="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name-server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208.67.222.222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show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app-hosting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list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21200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App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id	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State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------------------------------------------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21835" algn="l"/>
              </a:tabLst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guestshell	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RUNNING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08821" y="6184188"/>
            <a:ext cx="3416300" cy="337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Commands </a:t>
            </a:r>
            <a:r>
              <a:rPr kumimoji="0" sz="1800" b="0" i="1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1800" b="0" i="1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 </a:t>
            </a:r>
            <a:r>
              <a:rPr kumimoji="0" sz="1800" b="0" i="1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entered</a:t>
            </a:r>
            <a:r>
              <a:rPr kumimoji="0" sz="1800" b="0" i="1" u="none" strike="noStrike" kern="1200" cap="none" spc="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1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shown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6627" y="6355181"/>
            <a:ext cx="3641090" cy="1625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0505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4903" y="1623441"/>
            <a:ext cx="4382770" cy="2858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7640" marR="0" lvl="0" indent="-154940" algn="l" defTabSz="914400" rtl="0" eaLnBrk="1" fontAlgn="auto" latinLnBrk="0" hangingPunct="1">
              <a:lnSpc>
                <a:spcPts val="2810"/>
              </a:lnSpc>
              <a:spcBef>
                <a:spcPts val="100"/>
              </a:spcBef>
              <a:spcAft>
                <a:spcPts val="0"/>
              </a:spcAft>
              <a:buClrTx/>
              <a:buSzPct val="58333"/>
              <a:buFontTx/>
              <a:buChar char="•"/>
              <a:tabLst>
                <a:tab pos="168275" algn="l"/>
              </a:tabLst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Linux 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commands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can </a:t>
            </a:r>
            <a:r>
              <a:rPr kumimoji="0" sz="2400" b="0" i="0" u="none" strike="noStrike" kern="1200" cap="none" spc="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</a:t>
            </a:r>
            <a:r>
              <a:rPr kumimoji="0" sz="2400" b="0" i="0" u="none" strike="noStrike" kern="1200" cap="none" spc="1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run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0" algn="l" defTabSz="914400" rtl="0" eaLnBrk="1" fontAlgn="auto" latinLnBrk="0" hangingPunct="1">
              <a:lnSpc>
                <a:spcPts val="28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directly </a:t>
            </a:r>
            <a:r>
              <a:rPr kumimoji="0" sz="240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from 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2400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IOS</a:t>
            </a:r>
            <a:r>
              <a:rPr kumimoji="0" sz="2400" b="0" i="0" u="none" strike="noStrike" kern="1200" cap="none" spc="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ts val="2700"/>
              </a:lnSpc>
              <a:spcBef>
                <a:spcPts val="1370"/>
              </a:spcBef>
              <a:spcAft>
                <a:spcPts val="0"/>
              </a:spcAft>
              <a:buClrTx/>
              <a:buSzPct val="60416"/>
              <a:buFontTx/>
              <a:buChar char="•"/>
              <a:tabLst>
                <a:tab pos="168275" algn="l"/>
              </a:tabLst>
              <a:defRPr/>
            </a:pP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Log 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into 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guest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shell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by</a:t>
            </a:r>
            <a:r>
              <a:rPr kumimoji="0" sz="2400" b="0" i="0" u="none" strike="noStrike" kern="1200" cap="none" spc="1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running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guestshell run</a:t>
            </a:r>
            <a:r>
              <a:rPr kumimoji="0" sz="2400" b="0" i="0" u="none" strike="noStrike" kern="1200" cap="none" spc="-9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bash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67640" marR="54610" lvl="0" indent="-154940" algn="just" defTabSz="914400" rtl="0" eaLnBrk="1" fontAlgn="auto" latinLnBrk="0" hangingPunct="1">
              <a:lnSpc>
                <a:spcPts val="2740"/>
              </a:lnSpc>
              <a:spcBef>
                <a:spcPts val="1770"/>
              </a:spcBef>
              <a:spcAft>
                <a:spcPts val="0"/>
              </a:spcAft>
              <a:buClrTx/>
              <a:buSzPct val="60416"/>
              <a:buFontTx/>
              <a:buChar char="•"/>
              <a:tabLst>
                <a:tab pos="168275" algn="l"/>
              </a:tabLst>
              <a:defRPr/>
            </a:pP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Linux 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environment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can </a:t>
            </a:r>
            <a:r>
              <a:rPr kumimoji="0" sz="2400" b="0" i="0" u="none" strike="noStrike" kern="1200" cap="none" spc="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  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customized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by 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editing .bashrc 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.bash_profile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7078345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5" dirty="0"/>
              <a:t>Accessing </a:t>
            </a:r>
            <a:r>
              <a:rPr spc="-15" dirty="0"/>
              <a:t>and </a:t>
            </a:r>
            <a:r>
              <a:rPr spc="-20" dirty="0"/>
              <a:t>Using </a:t>
            </a:r>
            <a:r>
              <a:rPr spc="-25" dirty="0"/>
              <a:t>Guest</a:t>
            </a:r>
            <a:r>
              <a:rPr spc="130" dirty="0"/>
              <a:t> </a:t>
            </a:r>
            <a:r>
              <a:rPr spc="-35" dirty="0"/>
              <a:t>Shell</a:t>
            </a:r>
          </a:p>
        </p:txBody>
      </p:sp>
      <p:sp>
        <p:nvSpPr>
          <p:cNvPr id="4" name="object 4"/>
          <p:cNvSpPr/>
          <p:nvPr/>
        </p:nvSpPr>
        <p:spPr>
          <a:xfrm>
            <a:off x="5468111" y="1609344"/>
            <a:ext cx="6629400" cy="4538980"/>
          </a:xfrm>
          <a:custGeom>
            <a:avLst/>
            <a:gdLst/>
            <a:ahLst/>
            <a:cxnLst/>
            <a:rect l="l" t="t" r="r" b="b"/>
            <a:pathLst>
              <a:path w="6629400" h="4538980">
                <a:moveTo>
                  <a:pt x="0" y="4538472"/>
                </a:moveTo>
                <a:lnTo>
                  <a:pt x="6629400" y="4538472"/>
                </a:lnTo>
                <a:lnTo>
                  <a:pt x="6629400" y="0"/>
                </a:lnTo>
                <a:lnTo>
                  <a:pt x="0" y="0"/>
                </a:lnTo>
                <a:lnTo>
                  <a:pt x="0" y="4538472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33771" y="1608200"/>
            <a:ext cx="6507480" cy="4210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87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iosxe1#guestshell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run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pwd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18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/home/guestshell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iosxe1#guestshell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run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bash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ts val="1875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[guestshell@guestshell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~]$ ls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-l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18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total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ts val="18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[guestshell@guestshell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~]$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ping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8.8.8.8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18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PING 8.8.8.8 (8.8.8.8)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56(84)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bytes of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data.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18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64 bytes from 8.8.8.8: icmp_seq=2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ttl=62 time=70.5</a:t>
            </a:r>
            <a:r>
              <a:rPr kumimoji="0" sz="1600" b="0" i="0" u="none" strike="noStrike" kern="1200" cap="none" spc="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ms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18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64 bytes from 8.8.8.8: icmp_seq=3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ttl=62 time=70.1</a:t>
            </a:r>
            <a:r>
              <a:rPr kumimoji="0" sz="1600" b="0" i="0" u="none" strike="noStrike" kern="1200" cap="none" spc="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ms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18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^C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18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---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8.8.8.8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ping statistics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---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18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3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packets transmitted,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2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received, 33% packet</a:t>
            </a:r>
            <a:r>
              <a:rPr kumimoji="0" sz="16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loss,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18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time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2008ms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127000" lvl="0" indent="0" algn="l" defTabSz="914400" rtl="0" eaLnBrk="1" fontAlgn="auto" latinLnBrk="0" hangingPunct="1">
              <a:lnSpc>
                <a:spcPts val="182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rtt min/avg/max/mdev =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70.108/70.345/70.583/0.356 ms 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[guestshell@guestshell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~]$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08821" y="6184188"/>
            <a:ext cx="3416300" cy="337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Commands </a:t>
            </a:r>
            <a:r>
              <a:rPr kumimoji="0" sz="1800" b="0" i="1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1800" b="0" i="1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 </a:t>
            </a:r>
            <a:r>
              <a:rPr kumimoji="0" sz="1800" b="0" i="1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entered</a:t>
            </a:r>
            <a:r>
              <a:rPr kumimoji="0" sz="1800" b="0" i="1" u="none" strike="noStrike" kern="1200" cap="none" spc="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1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shown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6627" y="6355181"/>
            <a:ext cx="3641090" cy="1625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7625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7640" marR="572135" indent="-154940">
              <a:lnSpc>
                <a:spcPct val="95100"/>
              </a:lnSpc>
              <a:spcBef>
                <a:spcPts val="240"/>
              </a:spcBef>
              <a:buSzPct val="58333"/>
              <a:buChar char="•"/>
              <a:tabLst>
                <a:tab pos="168275" algn="l"/>
              </a:tabLst>
            </a:pPr>
            <a:r>
              <a:rPr spc="-60" dirty="0"/>
              <a:t>DNS </a:t>
            </a:r>
            <a:r>
              <a:rPr spc="0" dirty="0"/>
              <a:t>resolution </a:t>
            </a:r>
            <a:r>
              <a:rPr spc="5" dirty="0"/>
              <a:t>within </a:t>
            </a:r>
            <a:r>
              <a:rPr spc="-10" dirty="0"/>
              <a:t>Guest  </a:t>
            </a:r>
            <a:r>
              <a:rPr spc="-20" dirty="0"/>
              <a:t>Shell </a:t>
            </a:r>
            <a:r>
              <a:rPr spc="15" dirty="0"/>
              <a:t>independent </a:t>
            </a:r>
            <a:r>
              <a:rPr spc="35" dirty="0"/>
              <a:t>of </a:t>
            </a:r>
            <a:r>
              <a:rPr spc="10" dirty="0"/>
              <a:t>host  </a:t>
            </a:r>
            <a:r>
              <a:rPr spc="15" dirty="0"/>
              <a:t>platform</a:t>
            </a:r>
          </a:p>
          <a:p>
            <a:pPr marL="167640" marR="48260" indent="-154940">
              <a:lnSpc>
                <a:spcPts val="2520"/>
              </a:lnSpc>
              <a:spcBef>
                <a:spcPts val="1750"/>
              </a:spcBef>
              <a:buSzPct val="58333"/>
              <a:buChar char="•"/>
              <a:tabLst>
                <a:tab pos="168275" algn="l"/>
              </a:tabLst>
            </a:pPr>
            <a:r>
              <a:rPr spc="-90" dirty="0"/>
              <a:t>IOS </a:t>
            </a:r>
            <a:r>
              <a:rPr spc="-190" dirty="0"/>
              <a:t>XE </a:t>
            </a:r>
            <a:r>
              <a:rPr spc="15" dirty="0"/>
              <a:t>configures </a:t>
            </a:r>
            <a:r>
              <a:rPr spc="50" dirty="0"/>
              <a:t>name-server  </a:t>
            </a:r>
            <a:r>
              <a:rPr spc="5" dirty="0"/>
              <a:t>within </a:t>
            </a:r>
            <a:r>
              <a:rPr spc="-5" dirty="0">
                <a:latin typeface="Courier New"/>
                <a:cs typeface="Courier New"/>
              </a:rPr>
              <a:t>guestshell</a:t>
            </a:r>
            <a:r>
              <a:rPr spc="-55" dirty="0">
                <a:latin typeface="Courier New"/>
                <a:cs typeface="Courier New"/>
              </a:rPr>
              <a:t> </a:t>
            </a:r>
            <a:r>
              <a:rPr spc="-5" dirty="0">
                <a:latin typeface="Courier New"/>
                <a:cs typeface="Courier New"/>
              </a:rPr>
              <a:t>enable</a:t>
            </a:r>
          </a:p>
          <a:p>
            <a:pPr marL="167640" indent="-154940">
              <a:lnSpc>
                <a:spcPts val="2710"/>
              </a:lnSpc>
              <a:spcBef>
                <a:spcPts val="1535"/>
              </a:spcBef>
              <a:buSzPct val="58333"/>
              <a:buChar char="•"/>
              <a:tabLst>
                <a:tab pos="168275" algn="l"/>
              </a:tabLst>
            </a:pPr>
            <a:r>
              <a:rPr spc="35" dirty="0"/>
              <a:t>NX-OS </a:t>
            </a:r>
            <a:r>
              <a:rPr spc="10" dirty="0"/>
              <a:t>must </a:t>
            </a:r>
            <a:r>
              <a:rPr spc="5" dirty="0"/>
              <a:t>explicitly</a:t>
            </a:r>
            <a:r>
              <a:rPr spc="80" dirty="0"/>
              <a:t> </a:t>
            </a:r>
            <a:r>
              <a:rPr spc="25" dirty="0"/>
              <a:t>configure</a:t>
            </a:r>
          </a:p>
          <a:p>
            <a:pPr marL="167640">
              <a:lnSpc>
                <a:spcPts val="2710"/>
              </a:lnSpc>
            </a:pPr>
            <a:r>
              <a:rPr spc="5" dirty="0"/>
              <a:t>within</a:t>
            </a:r>
            <a:r>
              <a:rPr spc="25" dirty="0"/>
              <a:t> </a:t>
            </a:r>
            <a:r>
              <a:rPr spc="-5" dirty="0">
                <a:latin typeface="Courier New"/>
                <a:cs typeface="Courier New"/>
              </a:rPr>
              <a:t>/etc/resolv.conf</a:t>
            </a:r>
          </a:p>
          <a:p>
            <a:pPr marL="167640" marR="167005" indent="-154940">
              <a:lnSpc>
                <a:spcPct val="95000"/>
              </a:lnSpc>
              <a:spcBef>
                <a:spcPts val="1705"/>
              </a:spcBef>
              <a:buSzPct val="60416"/>
              <a:buFont typeface="Arial"/>
              <a:buChar char="•"/>
              <a:tabLst>
                <a:tab pos="168275" algn="l"/>
              </a:tabLst>
            </a:pPr>
            <a:r>
              <a:rPr i="1" spc="-15" dirty="0">
                <a:latin typeface="Arial"/>
                <a:cs typeface="Arial"/>
              </a:rPr>
              <a:t>Any </a:t>
            </a:r>
            <a:r>
              <a:rPr i="1" spc="15" dirty="0">
                <a:latin typeface="Arial"/>
                <a:cs typeface="Arial"/>
              </a:rPr>
              <a:t>required </a:t>
            </a:r>
            <a:r>
              <a:rPr i="1" spc="10" dirty="0">
                <a:latin typeface="Arial"/>
                <a:cs typeface="Arial"/>
              </a:rPr>
              <a:t>proxies must </a:t>
            </a:r>
            <a:r>
              <a:rPr i="1" spc="40" dirty="0">
                <a:latin typeface="Arial"/>
                <a:cs typeface="Arial"/>
              </a:rPr>
              <a:t>be  </a:t>
            </a:r>
            <a:r>
              <a:rPr i="1" spc="25" dirty="0">
                <a:latin typeface="Arial"/>
                <a:cs typeface="Arial"/>
              </a:rPr>
              <a:t>configured </a:t>
            </a:r>
            <a:r>
              <a:rPr i="1" spc="5" dirty="0">
                <a:latin typeface="Arial"/>
                <a:cs typeface="Arial"/>
              </a:rPr>
              <a:t>on </a:t>
            </a:r>
            <a:r>
              <a:rPr i="1" spc="30" dirty="0">
                <a:latin typeface="Arial"/>
                <a:cs typeface="Arial"/>
              </a:rPr>
              <a:t>both </a:t>
            </a:r>
            <a:r>
              <a:rPr i="1" spc="-85" dirty="0">
                <a:latin typeface="Arial"/>
                <a:cs typeface="Arial"/>
              </a:rPr>
              <a:t>IOS </a:t>
            </a:r>
            <a:r>
              <a:rPr i="1" spc="-195" dirty="0">
                <a:latin typeface="Arial"/>
                <a:cs typeface="Arial"/>
              </a:rPr>
              <a:t>XE </a:t>
            </a:r>
            <a:r>
              <a:rPr i="1" spc="-10" dirty="0">
                <a:latin typeface="Arial"/>
                <a:cs typeface="Arial"/>
              </a:rPr>
              <a:t>and  </a:t>
            </a:r>
            <a:r>
              <a:rPr i="1" spc="30" dirty="0">
                <a:latin typeface="Arial"/>
                <a:cs typeface="Arial"/>
              </a:rPr>
              <a:t>NX-OS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9749155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Environment </a:t>
            </a:r>
            <a:r>
              <a:rPr spc="10" dirty="0"/>
              <a:t>Setup: </a:t>
            </a:r>
            <a:r>
              <a:rPr spc="-95" dirty="0"/>
              <a:t>DNS </a:t>
            </a:r>
            <a:r>
              <a:rPr spc="0" dirty="0"/>
              <a:t>Servers </a:t>
            </a:r>
            <a:r>
              <a:rPr spc="-15" dirty="0"/>
              <a:t>and</a:t>
            </a:r>
            <a:r>
              <a:rPr spc="385" dirty="0"/>
              <a:t> </a:t>
            </a:r>
            <a:r>
              <a:rPr spc="-10" dirty="0"/>
              <a:t>Proxies</a:t>
            </a:r>
          </a:p>
        </p:txBody>
      </p:sp>
      <p:sp>
        <p:nvSpPr>
          <p:cNvPr id="4" name="object 4"/>
          <p:cNvSpPr/>
          <p:nvPr/>
        </p:nvSpPr>
        <p:spPr>
          <a:xfrm>
            <a:off x="5830823" y="1609344"/>
            <a:ext cx="6266815" cy="4538980"/>
          </a:xfrm>
          <a:custGeom>
            <a:avLst/>
            <a:gdLst/>
            <a:ahLst/>
            <a:cxnLst/>
            <a:rect l="l" t="t" r="r" b="b"/>
            <a:pathLst>
              <a:path w="6266815" h="4538980">
                <a:moveTo>
                  <a:pt x="0" y="4538472"/>
                </a:moveTo>
                <a:lnTo>
                  <a:pt x="6266687" y="4538472"/>
                </a:lnTo>
                <a:lnTo>
                  <a:pt x="6266687" y="0"/>
                </a:lnTo>
                <a:lnTo>
                  <a:pt x="0" y="0"/>
                </a:lnTo>
                <a:lnTo>
                  <a:pt x="0" y="4538472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94323" y="1608200"/>
            <a:ext cx="6019800" cy="189293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254000" lvl="0" indent="0" algn="l" defTabSz="914400" rtl="0" eaLnBrk="1" fontAlgn="auto" latinLnBrk="0" hangingPunct="1">
              <a:lnSpc>
                <a:spcPts val="1820"/>
              </a:lnSpc>
              <a:spcBef>
                <a:spcPts val="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[guestshell@guestshell ~]$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cat /etc/resolv.conf 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nameserver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208.67.222.222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7620" lvl="0" indent="0" algn="l" defTabSz="914400" rtl="0" eaLnBrk="1" fontAlgn="auto" latinLnBrk="0" hangingPunct="1">
              <a:lnSpc>
                <a:spcPts val="18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[guestshell@guestshell ~]$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ping pool.ntp.org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-c 1 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PING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pool.ntp.org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(128.138.141.172)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56(84)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bytes 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of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data.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5080" lvl="0" indent="0" algn="l" defTabSz="914400" rtl="0" eaLnBrk="1" fontAlgn="auto" latinLnBrk="0" hangingPunct="1">
              <a:lnSpc>
                <a:spcPts val="182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64 bytes from utcnist2.colorado.edu 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(128.138.141.172): icmp_seq=1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ttl=62 time=91.3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ms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08821" y="6184188"/>
            <a:ext cx="3416300" cy="337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Commands </a:t>
            </a:r>
            <a:r>
              <a:rPr kumimoji="0" sz="1800" b="0" i="1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1800" b="0" i="1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 </a:t>
            </a:r>
            <a:r>
              <a:rPr kumimoji="0" sz="1800" b="0" i="1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entered</a:t>
            </a:r>
            <a:r>
              <a:rPr kumimoji="0" sz="1800" b="0" i="1" u="none" strike="noStrike" kern="1200" cap="none" spc="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1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shown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6627" y="6355181"/>
            <a:ext cx="3641090" cy="1625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32020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627" y="6355181"/>
            <a:ext cx="364109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02944" y="1517147"/>
            <a:ext cx="9030335" cy="134556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65100" marR="0" lvl="0" indent="-152400" algn="l" defTabSz="914400" rtl="0" eaLnBrk="1" fontAlgn="auto" latinLnBrk="0" hangingPunct="1">
              <a:lnSpc>
                <a:spcPct val="100000"/>
              </a:lnSpc>
              <a:spcBef>
                <a:spcPts val="745"/>
              </a:spcBef>
              <a:spcAft>
                <a:spcPts val="0"/>
              </a:spcAft>
              <a:buClrTx/>
              <a:buSzPct val="60416"/>
              <a:buFont typeface="Arial"/>
              <a:buChar char="•"/>
              <a:tabLst>
                <a:tab pos="165100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dohost</a:t>
            </a:r>
            <a:r>
              <a:rPr kumimoji="0" sz="2400" b="0" i="0" u="none" strike="noStrike" kern="1200" cap="none" spc="-5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command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built 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into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Guest 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Shell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5100" marR="0" lvl="0" indent="-152400" algn="l" defTabSz="914400" rtl="0" eaLnBrk="1" fontAlgn="auto" latinLnBrk="0" hangingPunct="1">
              <a:lnSpc>
                <a:spcPct val="100000"/>
              </a:lnSpc>
              <a:spcBef>
                <a:spcPts val="645"/>
              </a:spcBef>
              <a:spcAft>
                <a:spcPts val="0"/>
              </a:spcAft>
              <a:buClrTx/>
              <a:buSzPct val="60416"/>
              <a:buFontTx/>
              <a:buChar char="•"/>
              <a:tabLst>
                <a:tab pos="165100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Send 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commands directly </a:t>
            </a:r>
            <a:r>
              <a:rPr kumimoji="0" sz="2400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sz="2400" b="0" i="0" u="none" strike="noStrike" kern="1200" cap="none" spc="2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router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5100" marR="0" lvl="0" indent="-152400" algn="l" defTabSz="914400" rtl="0" eaLnBrk="1" fontAlgn="auto" latinLnBrk="0" hangingPunct="1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Tx/>
              <a:buSzPct val="58333"/>
              <a:buFont typeface="Arial"/>
              <a:buChar char="•"/>
              <a:tabLst>
                <a:tab pos="165100" algn="l"/>
              </a:tabLst>
              <a:defRPr/>
            </a:pPr>
            <a:r>
              <a:rPr kumimoji="0" sz="2400" b="0" i="1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Limited </a:t>
            </a:r>
            <a:r>
              <a:rPr kumimoji="0" sz="2400" b="0" i="1" u="none" strike="noStrike" kern="1200" cap="none" spc="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exec </a:t>
            </a:r>
            <a:r>
              <a:rPr kumimoji="0" sz="2400" b="0" i="1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privilege </a:t>
            </a:r>
            <a:r>
              <a:rPr kumimoji="0" sz="2400" b="0" i="1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commands. </a:t>
            </a:r>
            <a:r>
              <a:rPr kumimoji="0" sz="2400" b="0" i="1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 </a:t>
            </a:r>
            <a:r>
              <a:rPr kumimoji="0" sz="2400" b="0" i="1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access </a:t>
            </a:r>
            <a:r>
              <a:rPr kumimoji="0" sz="2400" b="0" i="1" u="none" strike="noStrike" kern="1200" cap="none" spc="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2400" b="0" i="1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config</a:t>
            </a:r>
            <a:r>
              <a:rPr kumimoji="0" sz="2400" b="0" i="1" u="none" strike="noStrike" kern="1200" cap="none" spc="4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1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mode.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8417560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5" dirty="0"/>
              <a:t>Accessing </a:t>
            </a:r>
            <a:r>
              <a:rPr spc="35" dirty="0"/>
              <a:t>the </a:t>
            </a:r>
            <a:r>
              <a:rPr spc="-100" dirty="0"/>
              <a:t>CLI </a:t>
            </a:r>
            <a:r>
              <a:rPr spc="50" dirty="0"/>
              <a:t>from </a:t>
            </a:r>
            <a:r>
              <a:rPr spc="35" dirty="0"/>
              <a:t>the </a:t>
            </a:r>
            <a:r>
              <a:rPr spc="-25" dirty="0"/>
              <a:t>Guest</a:t>
            </a:r>
            <a:r>
              <a:rPr spc="310" dirty="0"/>
              <a:t> </a:t>
            </a:r>
            <a:r>
              <a:rPr spc="-35" dirty="0"/>
              <a:t>Shell</a:t>
            </a:r>
          </a:p>
        </p:txBody>
      </p:sp>
      <p:sp>
        <p:nvSpPr>
          <p:cNvPr id="5" name="object 5"/>
          <p:cNvSpPr/>
          <p:nvPr/>
        </p:nvSpPr>
        <p:spPr>
          <a:xfrm>
            <a:off x="582168" y="3209544"/>
            <a:ext cx="11128375" cy="2910840"/>
          </a:xfrm>
          <a:custGeom>
            <a:avLst/>
            <a:gdLst/>
            <a:ahLst/>
            <a:cxnLst/>
            <a:rect l="l" t="t" r="r" b="b"/>
            <a:pathLst>
              <a:path w="11128375" h="2910840">
                <a:moveTo>
                  <a:pt x="0" y="2910840"/>
                </a:moveTo>
                <a:lnTo>
                  <a:pt x="11128248" y="2910840"/>
                </a:lnTo>
                <a:lnTo>
                  <a:pt x="11128248" y="0"/>
                </a:lnTo>
                <a:lnTo>
                  <a:pt x="0" y="0"/>
                </a:lnTo>
                <a:lnTo>
                  <a:pt x="0" y="291084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7496" y="3210890"/>
            <a:ext cx="6264275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[guestshell@guestshell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~]$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dohost 'show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ip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int</a:t>
            </a:r>
            <a:r>
              <a:rPr kumimoji="0" sz="1600" b="0" i="0" u="none" strike="noStrike" kern="1200" cap="none" spc="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bri'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596696" y="3721647"/>
          <a:ext cx="9875390" cy="1143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6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8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2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80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75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44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63500">
                        <a:lnSpc>
                          <a:spcPts val="1660"/>
                        </a:lnSpc>
                      </a:pPr>
                      <a:r>
                        <a:rPr sz="16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Interface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367030">
                        <a:lnSpc>
                          <a:spcPts val="1660"/>
                        </a:lnSpc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IP-Address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R="52705" algn="r">
                        <a:lnSpc>
                          <a:spcPts val="1660"/>
                        </a:lnSpc>
                      </a:pPr>
                      <a:r>
                        <a:rPr sz="16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OK?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ts val="1660"/>
                        </a:lnSpc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Method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660"/>
                        </a:lnSpc>
                      </a:pPr>
                      <a:r>
                        <a:rPr sz="16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Status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671195">
                        <a:lnSpc>
                          <a:spcPts val="1660"/>
                        </a:lnSpc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Protocol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>
                        <a:lnSpc>
                          <a:spcPts val="1660"/>
                        </a:lnSpc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GigabitEthernet1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367030">
                        <a:lnSpc>
                          <a:spcPts val="1660"/>
                        </a:lnSpc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10.0.2.15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60"/>
                        </a:lnSpc>
                      </a:pPr>
                      <a:r>
                        <a:rPr sz="16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YES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660"/>
                        </a:lnSpc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DHCP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ts val="1660"/>
                        </a:lnSpc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up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R="88265" algn="ctr">
                        <a:lnSpc>
                          <a:spcPts val="1660"/>
                        </a:lnSpc>
                      </a:pPr>
                      <a:r>
                        <a:rPr sz="1600" spc="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up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>
                        <a:lnSpc>
                          <a:spcPts val="1660"/>
                        </a:lnSpc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GigabitEthernet2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367030">
                        <a:lnSpc>
                          <a:spcPts val="1660"/>
                        </a:lnSpc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unassigned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60"/>
                        </a:lnSpc>
                      </a:pPr>
                      <a:r>
                        <a:rPr sz="16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YES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660"/>
                        </a:lnSpc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unset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ts val="1660"/>
                        </a:lnSpc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administratively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ts val="1660"/>
                        </a:lnSpc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down</a:t>
                      </a:r>
                      <a:r>
                        <a:rPr sz="1600" spc="-8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down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>
                        <a:lnSpc>
                          <a:spcPts val="1660"/>
                        </a:lnSpc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GigabitEthernet3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367030">
                        <a:lnSpc>
                          <a:spcPts val="1660"/>
                        </a:lnSpc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unassigned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60"/>
                        </a:lnSpc>
                      </a:pPr>
                      <a:r>
                        <a:rPr sz="16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YES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660"/>
                        </a:lnSpc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unset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ts val="1660"/>
                        </a:lnSpc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administratively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ts val="1660"/>
                        </a:lnSpc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down</a:t>
                      </a:r>
                      <a:r>
                        <a:rPr sz="1600" spc="-8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down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>
                        <a:lnSpc>
                          <a:spcPts val="1660"/>
                        </a:lnSpc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VirtualPortGroup0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367030">
                        <a:lnSpc>
                          <a:spcPts val="1660"/>
                        </a:lnSpc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192.168.35.1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60"/>
                        </a:lnSpc>
                      </a:pPr>
                      <a:r>
                        <a:rPr sz="16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YES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660"/>
                        </a:lnSpc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manual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ts val="1660"/>
                        </a:lnSpc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up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R="88265" algn="ctr">
                        <a:lnSpc>
                          <a:spcPts val="1660"/>
                        </a:lnSpc>
                      </a:pPr>
                      <a:r>
                        <a:rPr sz="1600" spc="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up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647496" y="5065267"/>
            <a:ext cx="10537825" cy="965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[guestshell@guestshell ~]$ dohost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'show log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| inc</a:t>
            </a:r>
            <a:r>
              <a:rPr kumimoji="0" sz="1600" b="0" i="0" u="none" strike="noStrike" kern="120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DHCP'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5080" lvl="0" indent="0" algn="l" defTabSz="914400" rtl="0" eaLnBrk="1" fontAlgn="auto" latinLnBrk="0" hangingPunct="1">
              <a:lnSpc>
                <a:spcPts val="18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*Jul 27 18:51:09.796: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%DHCP-6-ADDRESS_ASSIGN: Interface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GigabitEthernet1 assigned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DHCP 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address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10.0.2.15, mask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255.255.255.0, hostname</a:t>
            </a:r>
            <a:r>
              <a:rPr kumimoji="0" sz="16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iosxe1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274717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627" y="6355181"/>
            <a:ext cx="364109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4903" y="1255099"/>
            <a:ext cx="4542790" cy="185229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67640" marR="0" lvl="0" indent="-154940" algn="l" defTabSz="914400" rtl="0" eaLnBrk="1" fontAlgn="auto" latinLnBrk="0" hangingPunct="1">
              <a:lnSpc>
                <a:spcPct val="100000"/>
              </a:lnSpc>
              <a:spcBef>
                <a:spcPts val="685"/>
              </a:spcBef>
              <a:spcAft>
                <a:spcPts val="0"/>
              </a:spcAft>
              <a:buClrTx/>
              <a:buSzPct val="60416"/>
              <a:buFontTx/>
              <a:buChar char="•"/>
              <a:tabLst>
                <a:tab pos="168275" algn="l"/>
              </a:tabLst>
              <a:defRPr/>
            </a:pP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YUM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20040" marR="0" lvl="1" indent="-152400" algn="l" defTabSz="914400" rtl="0" eaLnBrk="1" fontAlgn="auto" latinLnBrk="0" hangingPunct="1">
              <a:lnSpc>
                <a:spcPct val="100000"/>
              </a:lnSpc>
              <a:spcBef>
                <a:spcPts val="475"/>
              </a:spcBef>
              <a:spcAft>
                <a:spcPts val="0"/>
              </a:spcAft>
              <a:buClrTx/>
              <a:buSzPct val="60000"/>
              <a:buFontTx/>
              <a:buChar char="•"/>
              <a:tabLst>
                <a:tab pos="320675" algn="l"/>
              </a:tabLst>
              <a:defRPr/>
            </a:pP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Package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manager </a:t>
            </a:r>
            <a:r>
              <a:rPr kumimoji="0" sz="20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Linux</a:t>
            </a:r>
            <a:r>
              <a:rPr kumimoji="0" sz="2000" b="0" i="0" u="none" strike="noStrike" kern="1200" cap="none" spc="25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systems.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20040" marR="1202690" lvl="1" indent="-152400" algn="l" defTabSz="914400" rtl="0" eaLnBrk="1" fontAlgn="auto" latinLnBrk="0" hangingPunct="1">
              <a:lnSpc>
                <a:spcPts val="2280"/>
              </a:lnSpc>
              <a:spcBef>
                <a:spcPts val="655"/>
              </a:spcBef>
              <a:spcAft>
                <a:spcPts val="0"/>
              </a:spcAft>
              <a:buClrTx/>
              <a:buSzPct val="60000"/>
              <a:buFontTx/>
              <a:buChar char="•"/>
              <a:tabLst>
                <a:tab pos="320675" algn="l"/>
              </a:tabLst>
              <a:defRPr/>
            </a:pP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Install,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update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sz="20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remove 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applications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20040" marR="0" lvl="1" indent="-152400" algn="l" defTabSz="914400" rtl="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Tx/>
              <a:buSzPct val="60000"/>
              <a:buFontTx/>
              <a:buChar char="•"/>
              <a:tabLst>
                <a:tab pos="320675" algn="l"/>
              </a:tabLst>
              <a:defRPr/>
            </a:pPr>
            <a:r>
              <a:rPr kumimoji="0" sz="2000" b="0" i="0" u="none" strike="noStrike" kern="1200" cap="none" spc="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’repos’ </a:t>
            </a:r>
            <a:r>
              <a:rPr kumimoji="0" sz="20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file</a:t>
            </a:r>
            <a:r>
              <a:rPr kumimoji="0" sz="2000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repositories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8520430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Installing </a:t>
            </a:r>
            <a:r>
              <a:rPr spc="0" dirty="0"/>
              <a:t>Applications </a:t>
            </a:r>
            <a:r>
              <a:rPr spc="5" dirty="0"/>
              <a:t>within </a:t>
            </a:r>
            <a:r>
              <a:rPr spc="-25" dirty="0"/>
              <a:t>Guest</a:t>
            </a:r>
            <a:r>
              <a:rPr spc="300" dirty="0"/>
              <a:t> </a:t>
            </a:r>
            <a:r>
              <a:rPr spc="-35" dirty="0"/>
              <a:t>Shell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82168" y="3368040"/>
            <a:ext cx="11128375" cy="2947670"/>
          </a:xfrm>
          <a:prstGeom prst="rect">
            <a:avLst/>
          </a:prstGeom>
          <a:solidFill>
            <a:srgbClr val="282828"/>
          </a:solidFill>
        </p:spPr>
        <p:txBody>
          <a:bodyPr vert="horz" wrap="square" lIns="0" tIns="15875" rIns="0" bIns="0" rtlCol="0">
            <a:spAutoFit/>
          </a:bodyPr>
          <a:lstStyle/>
          <a:p>
            <a:pPr marL="77470" marR="0" lvl="0" indent="0" algn="l" defTabSz="914400" rtl="0" eaLnBrk="1" fontAlgn="auto" latinLnBrk="0" hangingPunct="1">
              <a:lnSpc>
                <a:spcPts val="1905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[guestshell@guestshell ~]$ sudo yum install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git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77470" marR="0" lvl="0" indent="0" algn="l" defTabSz="914400" rtl="0" eaLnBrk="1" fontAlgn="auto" latinLnBrk="0" hangingPunct="1">
              <a:lnSpc>
                <a:spcPts val="13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Loaded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plugins: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fastestmirror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77470" marR="0" lvl="0" indent="0" algn="l" defTabSz="914400" rtl="0" eaLnBrk="1" fontAlgn="auto" latinLnBrk="0" hangingPunct="1">
              <a:lnSpc>
                <a:spcPts val="1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=====================================================================================================================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189865" lvl="0" indent="0" algn="ctr" defTabSz="914400" rtl="0" eaLnBrk="1" fontAlgn="auto" latinLnBrk="0" hangingPunct="1">
              <a:lnSpc>
                <a:spcPts val="1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08045" algn="l"/>
                <a:tab pos="5340985" algn="l"/>
                <a:tab pos="8380730" algn="l"/>
                <a:tab pos="10225405" algn="l"/>
              </a:tabLst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Package	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Arch	Version	Repository	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Size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77470" marR="0" lvl="0" indent="0" algn="l" defTabSz="914400" rtl="0" eaLnBrk="1" fontAlgn="auto" latinLnBrk="0" hangingPunct="1">
              <a:lnSpc>
                <a:spcPts val="1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=====================================================================================================================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77470" marR="0" lvl="0" indent="0" algn="l" defTabSz="914400" rtl="0" eaLnBrk="1" fontAlgn="auto" latinLnBrk="0" hangingPunct="1">
              <a:lnSpc>
                <a:spcPts val="1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Installing: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190500" lvl="0" indent="0" algn="ctr" defTabSz="914400" rtl="0" eaLnBrk="1" fontAlgn="auto" latinLnBrk="0" hangingPunct="1">
              <a:lnSpc>
                <a:spcPts val="14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02965" algn="l"/>
                <a:tab pos="5337810" algn="l"/>
                <a:tab pos="8380730" algn="l"/>
                <a:tab pos="10130790" algn="l"/>
              </a:tabLst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git	x86_64	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1.8.3.1-6.el7_2.1	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base	4.4</a:t>
            </a:r>
            <a:r>
              <a:rPr kumimoji="0" sz="12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M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77470" marR="0" lvl="0" indent="0" algn="l" defTabSz="914400" rtl="0" eaLnBrk="1" fontAlgn="auto" latinLnBrk="0" hangingPunct="1">
              <a:lnSpc>
                <a:spcPts val="187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Installed: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321310" marR="0" lvl="0" indent="0" algn="l" defTabSz="914400" rtl="0" eaLnBrk="1" fontAlgn="auto" latinLnBrk="0" hangingPunct="1">
              <a:lnSpc>
                <a:spcPts val="18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git.x86_64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0:1.8.3.1-6.el7_2.1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77470" marR="0" lvl="0" indent="0" algn="l" defTabSz="914400" rtl="0" eaLnBrk="1" fontAlgn="auto" latinLnBrk="0" hangingPunct="1">
              <a:lnSpc>
                <a:spcPts val="187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Complete!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77470" marR="6278245" lvl="0" indent="0" algn="l" defTabSz="914400" rtl="0" eaLnBrk="1" fontAlgn="auto" latinLnBrk="0" hangingPunct="1">
              <a:lnSpc>
                <a:spcPts val="182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[guestshell@guestshell ~]$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git –version  git version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1.8.3.1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07530" y="1329004"/>
            <a:ext cx="5600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275" marR="0" lvl="0" indent="-15557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Pct val="60416"/>
              <a:buFontTx/>
              <a:buChar char="•"/>
              <a:tabLst>
                <a:tab pos="168910" algn="l"/>
              </a:tabLst>
              <a:defRPr/>
            </a:pP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Git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63231" y="1693976"/>
            <a:ext cx="4288790" cy="170307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65100" marR="0" lvl="0" indent="-15240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Tx/>
              <a:buSzPct val="60000"/>
              <a:buFontTx/>
              <a:buChar char="•"/>
              <a:tabLst>
                <a:tab pos="165100" algn="l"/>
              </a:tabLst>
              <a:defRPr/>
            </a:pP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Installed 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via</a:t>
            </a:r>
            <a:r>
              <a:rPr kumimoji="0" sz="2000" b="0" i="0" u="none" strike="noStrike" kern="1200" cap="none" spc="1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yum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5100" marR="5080" lvl="0" indent="-152400" algn="l" defTabSz="914400" rtl="0" eaLnBrk="1" fontAlgn="auto" latinLnBrk="0" hangingPunct="1">
              <a:lnSpc>
                <a:spcPts val="2280"/>
              </a:lnSpc>
              <a:spcBef>
                <a:spcPts val="655"/>
              </a:spcBef>
              <a:spcAft>
                <a:spcPts val="0"/>
              </a:spcAft>
              <a:buClrTx/>
              <a:buSzPct val="60000"/>
              <a:buFontTx/>
              <a:buChar char="•"/>
              <a:tabLst>
                <a:tab pos="165100" algn="l"/>
              </a:tabLst>
              <a:defRPr/>
            </a:pPr>
            <a:r>
              <a:rPr kumimoji="0" sz="20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Access </a:t>
            </a:r>
            <a:r>
              <a:rPr kumimoji="0" sz="2000" b="0" i="0" u="none" strike="noStrike" kern="1200" cap="none" spc="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code </a:t>
            </a:r>
            <a:r>
              <a:rPr kumimoji="0" sz="20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from 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GitHub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sz="20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other 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repositories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5100" marR="0" lvl="0" indent="-152400" algn="l" defTabSz="914400" rtl="0" eaLnBrk="1" fontAlgn="auto" latinLnBrk="0" hangingPunct="1">
              <a:lnSpc>
                <a:spcPts val="2340"/>
              </a:lnSpc>
              <a:spcBef>
                <a:spcPts val="425"/>
              </a:spcBef>
              <a:spcAft>
                <a:spcPts val="0"/>
              </a:spcAft>
              <a:buClrTx/>
              <a:buSzPct val="60000"/>
              <a:buFontTx/>
              <a:buChar char="•"/>
              <a:tabLst>
                <a:tab pos="165100" algn="l"/>
              </a:tabLst>
              <a:defRPr/>
            </a:pP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Useful </a:t>
            </a:r>
            <a:r>
              <a:rPr kumimoji="0" sz="20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distribution </a:t>
            </a:r>
            <a:r>
              <a:rPr kumimoji="0" sz="200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</a:t>
            </a:r>
            <a:r>
              <a:rPr kumimoji="0" sz="2000" b="0" i="0" u="none" strike="noStrike" kern="1200" cap="none" spc="2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custom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5100" marR="0" lvl="0" indent="0" algn="l" defTabSz="914400" rtl="0" eaLnBrk="1" fontAlgn="auto" latinLnBrk="0" hangingPunct="1">
              <a:lnSpc>
                <a:spcPts val="23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applications.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83981" y="6350304"/>
            <a:ext cx="364997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Output </a:t>
            </a:r>
            <a:r>
              <a:rPr kumimoji="0" sz="1800" b="0" i="1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edited for </a:t>
            </a:r>
            <a:r>
              <a:rPr kumimoji="0" sz="1800" b="0" i="1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brevity </a:t>
            </a:r>
            <a:r>
              <a:rPr kumimoji="0" sz="1800" b="0" i="1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sz="1800" b="0" i="1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1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clarity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2348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4903" y="3297123"/>
            <a:ext cx="4838700" cy="2738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7640" marR="0" lvl="0" indent="-154940" algn="l" defTabSz="914400" rtl="0" eaLnBrk="1" fontAlgn="auto" latinLnBrk="0" hangingPunct="1">
              <a:lnSpc>
                <a:spcPts val="2810"/>
              </a:lnSpc>
              <a:spcBef>
                <a:spcPts val="100"/>
              </a:spcBef>
              <a:spcAft>
                <a:spcPts val="0"/>
              </a:spcAft>
              <a:buClrTx/>
              <a:buSzPct val="58333"/>
              <a:buFontTx/>
              <a:buChar char="•"/>
              <a:tabLst>
                <a:tab pos="168275" algn="l"/>
              </a:tabLst>
              <a:defRPr/>
            </a:pP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Scripts </a:t>
            </a:r>
            <a:r>
              <a:rPr kumimoji="0" sz="240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executed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locally 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</a:t>
            </a:r>
            <a:r>
              <a:rPr kumimoji="0" sz="2400" b="0" i="0" u="none" strike="noStrike" kern="1200" cap="none" spc="1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switch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0" algn="l" defTabSz="914400" rtl="0" eaLnBrk="1" fontAlgn="auto" latinLnBrk="0" hangingPunct="1">
              <a:lnSpc>
                <a:spcPts val="28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router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ClrTx/>
              <a:buSzPct val="60416"/>
              <a:buFontTx/>
              <a:buChar char="•"/>
              <a:tabLst>
                <a:tab pos="168275" algn="l"/>
              </a:tabLst>
              <a:defRPr/>
            </a:pP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Ideal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20040" marR="0" lvl="1" indent="-152400" algn="l" defTabSz="914400" rtl="0" eaLnBrk="1" fontAlgn="auto" latinLnBrk="0" hangingPunct="1">
              <a:lnSpc>
                <a:spcPct val="100000"/>
              </a:lnSpc>
              <a:spcBef>
                <a:spcPts val="470"/>
              </a:spcBef>
              <a:spcAft>
                <a:spcPts val="0"/>
              </a:spcAft>
              <a:buClrTx/>
              <a:buSzPct val="60000"/>
              <a:buFontTx/>
              <a:buChar char="•"/>
              <a:tabLst>
                <a:tab pos="320675" algn="l"/>
              </a:tabLst>
              <a:defRPr/>
            </a:pP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Provisioning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(ie</a:t>
            </a:r>
            <a:r>
              <a:rPr kumimoji="0" sz="2000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ZTP)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20040" marR="0" lvl="1" indent="-152400" algn="l" defTabSz="914400" rtl="0" eaLnBrk="1" fontAlgn="auto" latinLnBrk="0" hangingPunct="1">
              <a:lnSpc>
                <a:spcPct val="100000"/>
              </a:lnSpc>
              <a:spcBef>
                <a:spcPts val="475"/>
              </a:spcBef>
              <a:spcAft>
                <a:spcPts val="0"/>
              </a:spcAft>
              <a:buClrTx/>
              <a:buSzPct val="60000"/>
              <a:buFontTx/>
              <a:buChar char="•"/>
              <a:tabLst>
                <a:tab pos="320675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Automating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event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responses (ie</a:t>
            </a:r>
            <a:r>
              <a:rPr kumimoji="0" sz="2000" b="0" i="0" u="none" strike="noStrike" kern="1200" cap="none" spc="2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10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EEM)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20040" marR="0" lvl="1" indent="-152400" algn="l" defTabSz="914400" rtl="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Pct val="60000"/>
              <a:buFontTx/>
              <a:buChar char="•"/>
              <a:tabLst>
                <a:tab pos="320675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Application</a:t>
            </a:r>
            <a:r>
              <a:rPr kumimoji="0" sz="2000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Development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20040" marR="0" lvl="1" indent="-152400" algn="l" defTabSz="914400" rtl="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Pct val="60000"/>
              <a:buFontTx/>
              <a:buChar char="•"/>
              <a:tabLst>
                <a:tab pos="320675" algn="l"/>
              </a:tabLst>
              <a:defRPr/>
            </a:pP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IOT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06388" y="3297123"/>
            <a:ext cx="4756785" cy="2912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7640" marR="0" lvl="0" indent="-154940" algn="l" defTabSz="914400" rtl="0" eaLnBrk="1" fontAlgn="auto" latinLnBrk="0" hangingPunct="1">
              <a:lnSpc>
                <a:spcPts val="2810"/>
              </a:lnSpc>
              <a:spcBef>
                <a:spcPts val="100"/>
              </a:spcBef>
              <a:spcAft>
                <a:spcPts val="0"/>
              </a:spcAft>
              <a:buClrTx/>
              <a:buSzPct val="58333"/>
              <a:buFontTx/>
              <a:buChar char="•"/>
              <a:tabLst>
                <a:tab pos="168275" algn="l"/>
              </a:tabLst>
              <a:defRPr/>
            </a:pP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Scripts </a:t>
            </a:r>
            <a:r>
              <a:rPr kumimoji="0" sz="240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executed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externally</a:t>
            </a:r>
            <a:r>
              <a:rPr kumimoji="0" sz="2400" b="0" i="0" u="none" strike="noStrike" kern="1200" cap="none" spc="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from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0" algn="l" defTabSz="914400" rtl="0" eaLnBrk="1" fontAlgn="auto" latinLnBrk="0" hangingPunct="1">
              <a:lnSpc>
                <a:spcPts val="28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switch 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 router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ClrTx/>
              <a:buSzPct val="60416"/>
              <a:buFontTx/>
              <a:buChar char="•"/>
              <a:tabLst>
                <a:tab pos="168275" algn="l"/>
              </a:tabLst>
              <a:defRPr/>
            </a:pP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 </a:t>
            </a:r>
            <a:r>
              <a:rPr kumimoji="0" sz="2400" b="0" i="0" u="none" strike="noStrike" kern="1200" cap="none" spc="-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API </a:t>
            </a:r>
            <a:r>
              <a:rPr kumimoji="0" sz="2400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interact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</a:t>
            </a:r>
            <a:r>
              <a:rPr kumimoji="0" sz="2400" b="0" i="0" u="none" strike="noStrike" kern="1200" cap="none" spc="30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network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ct val="100000"/>
              </a:lnSpc>
              <a:spcBef>
                <a:spcPts val="1370"/>
              </a:spcBef>
              <a:spcAft>
                <a:spcPts val="0"/>
              </a:spcAft>
              <a:buClrTx/>
              <a:buSzPct val="60416"/>
              <a:buFontTx/>
              <a:buChar char="•"/>
              <a:tabLst>
                <a:tab pos="168275" algn="l"/>
              </a:tabLst>
              <a:defRPr/>
            </a:pP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Ideal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20040" marR="0" lvl="1" indent="-152400" algn="l" defTabSz="914400" rtl="0" eaLnBrk="1" fontAlgn="auto" latinLnBrk="0" hangingPunct="1">
              <a:lnSpc>
                <a:spcPct val="100000"/>
              </a:lnSpc>
              <a:spcBef>
                <a:spcPts val="475"/>
              </a:spcBef>
              <a:spcAft>
                <a:spcPts val="0"/>
              </a:spcAft>
              <a:buClrTx/>
              <a:buSzPct val="60000"/>
              <a:buFontTx/>
              <a:buChar char="•"/>
              <a:tabLst>
                <a:tab pos="320675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Configuration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management</a:t>
            </a:r>
            <a:r>
              <a:rPr kumimoji="0" sz="2000" b="0" i="0" u="none" strike="noStrike" kern="1200" cap="none" spc="1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automation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20040" marR="0" lvl="1" indent="-152400" algn="l" defTabSz="914400" rtl="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Pct val="60000"/>
              <a:buFontTx/>
              <a:buChar char="•"/>
              <a:tabLst>
                <a:tab pos="320675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Telemetry/operational</a:t>
            </a:r>
            <a:r>
              <a:rPr kumimoji="0" sz="2000" b="0" i="0" u="none" strike="noStrike" kern="1200" cap="none" spc="6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20040" marR="0" lvl="1" indent="-152400" algn="l" defTabSz="914400" rtl="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Pct val="60000"/>
              <a:buFontTx/>
              <a:buChar char="•"/>
              <a:tabLst>
                <a:tab pos="320675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</a:t>
            </a:r>
            <a:r>
              <a:rPr kumimoji="0" sz="2000" b="0" i="0" u="none" strike="noStrike" kern="1200" cap="none" spc="1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cases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8498205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Using </a:t>
            </a:r>
            <a:r>
              <a:rPr spc="-15" dirty="0"/>
              <a:t>Python </a:t>
            </a:r>
            <a:r>
              <a:rPr spc="50" dirty="0"/>
              <a:t>for </a:t>
            </a:r>
            <a:r>
              <a:rPr spc="35" dirty="0"/>
              <a:t>Network</a:t>
            </a:r>
            <a:r>
              <a:rPr spc="190" dirty="0"/>
              <a:t> </a:t>
            </a:r>
            <a:r>
              <a:rPr spc="0" dirty="0"/>
              <a:t>Programming</a:t>
            </a:r>
          </a:p>
        </p:txBody>
      </p:sp>
      <p:sp>
        <p:nvSpPr>
          <p:cNvPr id="5" name="object 5"/>
          <p:cNvSpPr/>
          <p:nvPr/>
        </p:nvSpPr>
        <p:spPr>
          <a:xfrm>
            <a:off x="1243583" y="2292095"/>
            <a:ext cx="1999614" cy="631190"/>
          </a:xfrm>
          <a:custGeom>
            <a:avLst/>
            <a:gdLst/>
            <a:ahLst/>
            <a:cxnLst/>
            <a:rect l="l" t="t" r="r" b="b"/>
            <a:pathLst>
              <a:path w="1999614" h="631189">
                <a:moveTo>
                  <a:pt x="0" y="630936"/>
                </a:moveTo>
                <a:lnTo>
                  <a:pt x="1999488" y="630936"/>
                </a:lnTo>
                <a:lnTo>
                  <a:pt x="1999488" y="0"/>
                </a:lnTo>
                <a:lnTo>
                  <a:pt x="0" y="0"/>
                </a:lnTo>
                <a:lnTo>
                  <a:pt x="0" y="630936"/>
                </a:lnTo>
                <a:close/>
              </a:path>
            </a:pathLst>
          </a:custGeom>
          <a:solidFill>
            <a:srgbClr val="67676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65503" y="2673095"/>
            <a:ext cx="1755775" cy="213360"/>
          </a:xfrm>
          <a:custGeom>
            <a:avLst/>
            <a:gdLst/>
            <a:ahLst/>
            <a:cxnLst/>
            <a:rect l="l" t="t" r="r" b="b"/>
            <a:pathLst>
              <a:path w="1755775" h="213360">
                <a:moveTo>
                  <a:pt x="0" y="213360"/>
                </a:moveTo>
                <a:lnTo>
                  <a:pt x="1755648" y="213360"/>
                </a:lnTo>
                <a:lnTo>
                  <a:pt x="1755648" y="0"/>
                </a:lnTo>
                <a:lnTo>
                  <a:pt x="0" y="0"/>
                </a:lnTo>
                <a:lnTo>
                  <a:pt x="0" y="213360"/>
                </a:lnTo>
                <a:close/>
              </a:path>
            </a:pathLst>
          </a:custGeom>
          <a:solidFill>
            <a:srgbClr val="00BBE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65503" y="2343911"/>
            <a:ext cx="1755775" cy="277495"/>
          </a:xfrm>
          <a:custGeom>
            <a:avLst/>
            <a:gdLst/>
            <a:ahLst/>
            <a:cxnLst/>
            <a:rect l="l" t="t" r="r" b="b"/>
            <a:pathLst>
              <a:path w="1755775" h="277494">
                <a:moveTo>
                  <a:pt x="0" y="277367"/>
                </a:moveTo>
                <a:lnTo>
                  <a:pt x="1755648" y="277367"/>
                </a:lnTo>
                <a:lnTo>
                  <a:pt x="1755648" y="0"/>
                </a:lnTo>
                <a:lnTo>
                  <a:pt x="0" y="0"/>
                </a:lnTo>
                <a:lnTo>
                  <a:pt x="0" y="277367"/>
                </a:lnTo>
                <a:close/>
              </a:path>
            </a:pathLst>
          </a:custGeom>
          <a:solidFill>
            <a:srgbClr val="00507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4903" y="1620392"/>
            <a:ext cx="8459470" cy="12649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>
                <a:tab pos="5643880" algn="l"/>
              </a:tabLst>
              <a:defRPr/>
            </a:pPr>
            <a:r>
              <a:rPr kumimoji="0" sz="2800" b="0" i="0" u="heavy" strike="noStrike" kern="1200" cap="none" spc="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”On</a:t>
            </a:r>
            <a:r>
              <a:rPr kumimoji="0" sz="2800" b="0" i="0" u="heavy" strike="noStrike" kern="1200" cap="none" spc="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-</a:t>
            </a:r>
            <a:r>
              <a:rPr kumimoji="0" sz="2800" b="0" i="0" u="heavy" strike="noStrike" kern="1200" cap="none" spc="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Box”</a:t>
            </a:r>
            <a:r>
              <a:rPr kumimoji="0" sz="2800" b="0" i="0" u="heavy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Python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	</a:t>
            </a:r>
            <a:r>
              <a:rPr kumimoji="0" sz="2800" b="0" i="0" u="heavy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”Off</a:t>
            </a:r>
            <a:r>
              <a:rPr kumimoji="0" sz="2800" b="0" i="0" u="heavy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-</a:t>
            </a:r>
            <a:r>
              <a:rPr kumimoji="0" sz="2800" b="0" i="0" u="heavy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Box”</a:t>
            </a:r>
            <a:r>
              <a:rPr kumimoji="0" sz="2800" b="0" i="0" u="heavy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0" i="0" u="heavy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Python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5514340" lvl="0" indent="0" algn="ctr" defTabSz="914400" rtl="0" eaLnBrk="1" fontAlgn="auto" latinLnBrk="0" hangingPunct="1">
              <a:lnSpc>
                <a:spcPct val="100000"/>
              </a:lnSpc>
              <a:spcBef>
                <a:spcPts val="26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Python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5514975" lvl="0" indent="0" algn="ctr" defTabSz="914400" rtl="0" eaLnBrk="1" fontAlgn="auto" latinLnBrk="0" hangingPunct="1">
              <a:lnSpc>
                <a:spcPct val="100000"/>
              </a:lnSpc>
              <a:spcBef>
                <a:spcPts val="89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Device</a:t>
            </a:r>
            <a:r>
              <a:rPr kumimoji="0" sz="1200" b="0" i="0" u="none" strike="noStrike" kern="1200" cap="none" spc="-5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3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OS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214616" y="2840735"/>
            <a:ext cx="1755775" cy="216535"/>
          </a:xfrm>
          <a:custGeom>
            <a:avLst/>
            <a:gdLst/>
            <a:ahLst/>
            <a:cxnLst/>
            <a:rect l="l" t="t" r="r" b="b"/>
            <a:pathLst>
              <a:path w="1755775" h="216535">
                <a:moveTo>
                  <a:pt x="0" y="216408"/>
                </a:moveTo>
                <a:lnTo>
                  <a:pt x="1755648" y="216408"/>
                </a:lnTo>
                <a:lnTo>
                  <a:pt x="175564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solidFill>
            <a:srgbClr val="00BBE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7092695" y="2170176"/>
          <a:ext cx="1999488" cy="889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93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Python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solidFill>
                      <a:srgbClr val="00507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50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E2231B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2382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200" dirty="0">
                          <a:solidFill>
                            <a:srgbClr val="282828"/>
                          </a:solidFill>
                          <a:latin typeface="Calibri"/>
                          <a:cs typeface="Calibri"/>
                        </a:rPr>
                        <a:t>API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6675" marB="0">
                    <a:lnL w="28575">
                      <a:solidFill>
                        <a:srgbClr val="E2231B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 gridSpan="4">
                  <a:txBody>
                    <a:bodyPr/>
                    <a:lstStyle/>
                    <a:p>
                      <a:pPr marL="63627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200" dirty="0">
                          <a:solidFill>
                            <a:srgbClr val="005073"/>
                          </a:solidFill>
                          <a:latin typeface="Arial"/>
                          <a:cs typeface="Arial"/>
                        </a:rPr>
                        <a:t>Device</a:t>
                      </a:r>
                      <a:r>
                        <a:rPr sz="1200" spc="-50" dirty="0">
                          <a:solidFill>
                            <a:srgbClr val="00507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30" dirty="0">
                          <a:solidFill>
                            <a:srgbClr val="005073"/>
                          </a:solidFill>
                          <a:latin typeface="Arial"/>
                          <a:cs typeface="Arial"/>
                        </a:rPr>
                        <a:t>OS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3185" marB="0">
                    <a:solidFill>
                      <a:srgbClr val="67676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706627" y="6355181"/>
            <a:ext cx="3641090" cy="1625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522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20CEF-A626-B14A-B5B7-331A0B41B1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Review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40856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4903" y="1449323"/>
            <a:ext cx="4996180" cy="3761104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167640" marR="0" lvl="0" indent="-154940" algn="l" defTabSz="914400" rtl="0" eaLnBrk="1" fontAlgn="auto" latinLnBrk="0" hangingPunct="1">
              <a:lnSpc>
                <a:spcPct val="100000"/>
              </a:lnSpc>
              <a:spcBef>
                <a:spcPts val="1470"/>
              </a:spcBef>
              <a:spcAft>
                <a:spcPts val="0"/>
              </a:spcAft>
              <a:buClrTx/>
              <a:buSzPct val="58333"/>
              <a:buFontTx/>
              <a:buChar char="•"/>
              <a:tabLst>
                <a:tab pos="168275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Interactive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Python</a:t>
            </a:r>
            <a:r>
              <a:rPr kumimoji="0" sz="2400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prompt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ct val="100000"/>
              </a:lnSpc>
              <a:spcBef>
                <a:spcPts val="1370"/>
              </a:spcBef>
              <a:spcAft>
                <a:spcPts val="0"/>
              </a:spcAft>
              <a:buClrTx/>
              <a:buSzPct val="58333"/>
              <a:buFontTx/>
              <a:buChar char="•"/>
              <a:tabLst>
                <a:tab pos="168275" algn="l"/>
              </a:tabLst>
              <a:defRPr/>
            </a:pPr>
            <a:r>
              <a:rPr kumimoji="0" sz="2400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Run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Python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scripts 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directly 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</a:t>
            </a:r>
            <a:r>
              <a:rPr kumimoji="0" sz="2400" b="0" i="0" u="none" strike="noStrike" kern="1200" cap="none" spc="2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box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ts val="2810"/>
              </a:lnSpc>
              <a:spcBef>
                <a:spcPts val="1340"/>
              </a:spcBef>
              <a:spcAft>
                <a:spcPts val="0"/>
              </a:spcAft>
              <a:buClrTx/>
              <a:buSzPct val="60416"/>
              <a:buFontTx/>
              <a:buChar char="•"/>
              <a:tabLst>
                <a:tab pos="168275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Includes </a:t>
            </a:r>
            <a:r>
              <a:rPr kumimoji="0" sz="2400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Python </a:t>
            </a:r>
            <a:r>
              <a:rPr kumimoji="0" sz="2400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API</a:t>
            </a:r>
            <a:r>
              <a:rPr kumimoji="0" sz="2400" b="0" i="0" u="none" strike="noStrike" kern="1200" cap="none" spc="3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library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0" algn="l" defTabSz="914400" rtl="0" eaLnBrk="1" fontAlgn="auto" latinLnBrk="0" hangingPunct="1">
              <a:lnSpc>
                <a:spcPts val="28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interacting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host</a:t>
            </a:r>
            <a:r>
              <a:rPr kumimoji="0" sz="240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device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813435" lvl="0" indent="-154940" algn="l" defTabSz="914400" rtl="0" eaLnBrk="1" fontAlgn="auto" latinLnBrk="0" hangingPunct="1">
              <a:lnSpc>
                <a:spcPts val="2740"/>
              </a:lnSpc>
              <a:spcBef>
                <a:spcPts val="1580"/>
              </a:spcBef>
              <a:spcAft>
                <a:spcPts val="0"/>
              </a:spcAft>
              <a:buClrTx/>
              <a:buSzPct val="60416"/>
              <a:buFontTx/>
              <a:buChar char="•"/>
              <a:tabLst>
                <a:tab pos="168275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Integration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</a:t>
            </a: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Day </a:t>
            </a:r>
            <a:r>
              <a:rPr kumimoji="0" sz="2400" b="0" i="0" u="none" strike="noStrike" kern="1200" cap="none" spc="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Zero  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Deployment 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(ZTP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sz="2400" b="0" i="0" u="none" strike="noStrike" kern="1200" cap="none" spc="1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POAP)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ts val="2810"/>
              </a:lnSpc>
              <a:spcBef>
                <a:spcPts val="1275"/>
              </a:spcBef>
              <a:spcAft>
                <a:spcPts val="0"/>
              </a:spcAft>
              <a:buClrTx/>
              <a:buSzPct val="58333"/>
              <a:buFontTx/>
              <a:buChar char="•"/>
              <a:tabLst>
                <a:tab pos="168275" algn="l"/>
              </a:tabLst>
              <a:defRPr/>
            </a:pP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Call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Python 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Scripts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</a:t>
            </a:r>
            <a:r>
              <a:rPr kumimoji="0" sz="2400" b="0" i="0" u="none" strike="noStrike" kern="1200" cap="none" spc="2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Embedded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0" algn="l" defTabSz="914400" rtl="0" eaLnBrk="1" fontAlgn="auto" latinLnBrk="0" hangingPunct="1">
              <a:lnSpc>
                <a:spcPts val="28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Event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Manager</a:t>
            </a:r>
            <a:r>
              <a:rPr kumimoji="0" sz="2400" b="0" i="0" u="none" strike="noStrike" kern="1200" cap="none" spc="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(EEM)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10069195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/>
              <a:t>On-Box </a:t>
            </a:r>
            <a:r>
              <a:rPr spc="-15" dirty="0"/>
              <a:t>Python </a:t>
            </a:r>
            <a:r>
              <a:rPr spc="-25" dirty="0"/>
              <a:t>Features </a:t>
            </a:r>
            <a:r>
              <a:rPr spc="-45" dirty="0"/>
              <a:t>in </a:t>
            </a:r>
            <a:r>
              <a:rPr spc="-140" dirty="0"/>
              <a:t>IOS </a:t>
            </a:r>
            <a:r>
              <a:rPr spc="-295" dirty="0"/>
              <a:t>XE  </a:t>
            </a:r>
            <a:r>
              <a:rPr spc="-15" dirty="0"/>
              <a:t>and</a:t>
            </a:r>
            <a:r>
              <a:rPr spc="110" dirty="0"/>
              <a:t> </a:t>
            </a:r>
            <a:r>
              <a:rPr spc="60" dirty="0"/>
              <a:t>NX-OS</a:t>
            </a:r>
          </a:p>
        </p:txBody>
      </p:sp>
      <p:sp>
        <p:nvSpPr>
          <p:cNvPr id="4" name="object 4"/>
          <p:cNvSpPr/>
          <p:nvPr/>
        </p:nvSpPr>
        <p:spPr>
          <a:xfrm>
            <a:off x="6717792" y="2459735"/>
            <a:ext cx="2822448" cy="14904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90759" y="2246376"/>
            <a:ext cx="1923288" cy="1920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6627" y="6355181"/>
            <a:ext cx="3641090" cy="1625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98189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706627" y="6355181"/>
            <a:ext cx="3641090" cy="1625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74903" y="1416405"/>
            <a:ext cx="10447020" cy="2178685"/>
          </a:xfrm>
          <a:prstGeom prst="rect">
            <a:avLst/>
          </a:prstGeom>
        </p:spPr>
        <p:txBody>
          <a:bodyPr vert="horz" wrap="square" lIns="0" tIns="203200" rIns="0" bIns="0" rtlCol="0">
            <a:spAutoFit/>
          </a:bodyPr>
          <a:lstStyle/>
          <a:p>
            <a:pPr marL="167640" marR="0" lvl="0" indent="-15494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 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enable </a:t>
            </a:r>
            <a:r>
              <a:rPr kumimoji="0" sz="2650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prompt 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guestshell 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run</a:t>
            </a:r>
            <a:r>
              <a:rPr kumimoji="0" sz="2650" b="0" i="0" u="none" strike="noStrike" kern="1200" cap="none" spc="1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python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67640" marR="0" lvl="0" indent="-154940" algn="l" defTabSz="914400" rtl="0" eaLnBrk="1" fontAlgn="auto" latinLnBrk="0" hangingPunct="1">
              <a:lnSpc>
                <a:spcPts val="3100"/>
              </a:lnSpc>
              <a:spcBef>
                <a:spcPts val="1500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Interactive </a:t>
            </a:r>
            <a:r>
              <a:rPr kumimoji="0" sz="2650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prompt 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inside </a:t>
            </a:r>
            <a:r>
              <a:rPr kumimoji="0" sz="2650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265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secured 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Guest </a:t>
            </a:r>
            <a:r>
              <a:rPr kumimoji="0" sz="265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Shell </a:t>
            </a:r>
            <a:r>
              <a:rPr kumimoji="0" sz="26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environment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</a:t>
            </a:r>
            <a:r>
              <a:rPr kumimoji="0" sz="2650" b="0" i="0" u="none" strike="noStrike" kern="1200" cap="none" spc="7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5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device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ct val="100000"/>
              </a:lnSpc>
              <a:spcBef>
                <a:spcPts val="138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Run 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Python </a:t>
            </a:r>
            <a:r>
              <a:rPr kumimoji="0" sz="265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commands </a:t>
            </a:r>
            <a:r>
              <a:rPr kumimoji="0" sz="26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</a:t>
            </a:r>
            <a:r>
              <a:rPr kumimoji="0" sz="2650" b="0" i="0" u="none" strike="noStrike" kern="1200" cap="none" spc="3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box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0183" y="3828288"/>
            <a:ext cx="10811510" cy="2192020"/>
          </a:xfrm>
          <a:prstGeom prst="rect">
            <a:avLst/>
          </a:prstGeom>
          <a:solidFill>
            <a:srgbClr val="282828"/>
          </a:solidFill>
        </p:spPr>
        <p:txBody>
          <a:bodyPr vert="horz" wrap="square" lIns="0" tIns="8890" rIns="0" bIns="0" rtlCol="0">
            <a:spAutoFit/>
          </a:bodyPr>
          <a:lstStyle/>
          <a:p>
            <a:pPr marL="76835" marR="0" lvl="0" indent="0" algn="l" defTabSz="914400" rtl="0" eaLnBrk="1" fontAlgn="auto" latinLnBrk="0" hangingPunct="1">
              <a:lnSpc>
                <a:spcPts val="21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iosxe1#guestshell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run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python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76835" marR="0" lvl="0" indent="0" algn="l" defTabSz="914400" rtl="0" eaLnBrk="1" fontAlgn="auto" latinLnBrk="0" hangingPunct="1">
              <a:lnSpc>
                <a:spcPts val="20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Python 2.7.5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(default,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Jun 17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2014,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18:11:42)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76835" marR="0" lvl="0" indent="0" algn="l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[GCC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4.8.2 20140120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(Red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Hat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4.8.2-16)]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on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linux2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76835" marR="0" lvl="0" indent="0" algn="l" defTabSz="914400" rtl="0" eaLnBrk="1" fontAlgn="auto" latinLnBrk="0" hangingPunct="1">
              <a:lnSpc>
                <a:spcPts val="20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Type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"help",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"copyright",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"credits"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or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"license"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for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more</a:t>
            </a:r>
            <a:r>
              <a:rPr kumimoji="0" sz="1800" b="0" i="0" u="none" strike="noStrike" kern="1200" cap="none" spc="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information.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76835" marR="0" lvl="0" indent="0" algn="l" defTabSz="914400" rtl="0" eaLnBrk="1" fontAlgn="auto" latinLnBrk="0" hangingPunct="1">
              <a:lnSpc>
                <a:spcPts val="20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&gt;&gt;&gt;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x =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"hello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world"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76835" marR="0" lvl="0" indent="0" algn="l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&gt;&gt;&gt;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print(x)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76835" marR="0" lvl="0" indent="0" algn="l" defTabSz="914400" rtl="0" eaLnBrk="1" fontAlgn="auto" latinLnBrk="0" hangingPunct="1">
              <a:lnSpc>
                <a:spcPts val="20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hello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world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76835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&gt;&gt;&gt;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5533390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Interactive </a:t>
            </a:r>
            <a:r>
              <a:rPr spc="-10" dirty="0"/>
              <a:t>Python</a:t>
            </a:r>
            <a:r>
              <a:rPr spc="25" dirty="0"/>
              <a:t> Prompt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983981" y="6130848"/>
            <a:ext cx="36493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Output </a:t>
            </a:r>
            <a:r>
              <a:rPr kumimoji="0" sz="1800" b="0" i="1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edited for </a:t>
            </a:r>
            <a:r>
              <a:rPr kumimoji="0" sz="1800" b="0" i="1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brevity </a:t>
            </a:r>
            <a:r>
              <a:rPr kumimoji="0" sz="1800" b="0" i="1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sz="1800" b="0" i="1" u="none" strike="noStrike" kern="1200" cap="none" spc="18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1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clarity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85933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627" y="6355181"/>
            <a:ext cx="364109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4903" y="1623441"/>
            <a:ext cx="7117715" cy="79438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67640" marR="0" lvl="0" indent="-154940" algn="l" defTabSz="914400" rtl="0" eaLnBrk="1" fontAlgn="auto" latinLnBrk="0" hangingPunct="1">
              <a:lnSpc>
                <a:spcPts val="3020"/>
              </a:lnSpc>
              <a:spcBef>
                <a:spcPts val="11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 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enable</a:t>
            </a:r>
            <a:r>
              <a:rPr kumimoji="0" sz="2650" b="0" i="0" u="none" strike="noStrike" kern="1200" cap="none" spc="8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prompt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0" algn="l" defTabSz="914400" rtl="0" eaLnBrk="1" fontAlgn="auto" latinLnBrk="0" hangingPunct="1">
              <a:lnSpc>
                <a:spcPts val="30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guestshell 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run python 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/flash/script_name.py</a:t>
            </a:r>
            <a:r>
              <a:rPr kumimoji="0" sz="2650" b="0" i="0" u="none" strike="noStrike" kern="1200" cap="none" spc="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6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[args]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0183" y="2776727"/>
            <a:ext cx="10811510" cy="2941320"/>
          </a:xfrm>
          <a:prstGeom prst="rect">
            <a:avLst/>
          </a:prstGeom>
          <a:solidFill>
            <a:srgbClr val="282828"/>
          </a:solidFill>
        </p:spPr>
        <p:txBody>
          <a:bodyPr vert="horz" wrap="square" lIns="0" tIns="10795" rIns="0" bIns="0" rtlCol="0">
            <a:spAutoFit/>
          </a:bodyPr>
          <a:lstStyle/>
          <a:p>
            <a:pPr marL="76835" marR="0" lvl="0" indent="0" algn="l" defTabSz="914400" rtl="0" eaLnBrk="1" fontAlgn="auto" latinLnBrk="0" hangingPunct="1">
              <a:lnSpc>
                <a:spcPct val="100000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#guestshell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run ls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/flash/netprog_basics/application_hosting/python_onbox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76835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hello_world.py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76835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!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Single line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command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76835" marR="0" lvl="0" indent="0" algn="l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#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guestshell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run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python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76835" marR="0" lvl="0" indent="0" algn="l" defTabSz="914400" rtl="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/flash/netprog_basics/application_hosting/python_onbox/hello_world.py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7683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Hello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World!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2878455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Python</a:t>
            </a:r>
            <a:r>
              <a:rPr spc="-45" dirty="0"/>
              <a:t> </a:t>
            </a:r>
            <a:r>
              <a:rPr spc="25" dirty="0"/>
              <a:t>Script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983981" y="5753811"/>
            <a:ext cx="364997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Output </a:t>
            </a:r>
            <a:r>
              <a:rPr kumimoji="0" sz="1800" b="0" i="1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edited for </a:t>
            </a:r>
            <a:r>
              <a:rPr kumimoji="0" sz="1800" b="0" i="1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brevity </a:t>
            </a:r>
            <a:r>
              <a:rPr kumimoji="0" sz="1800" b="0" i="1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sz="1800" b="0" i="1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1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clarity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34442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4903" y="1623441"/>
            <a:ext cx="7396480" cy="79438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67640" marR="0" lvl="0" indent="-154940" algn="l" defTabSz="914400" rtl="0" eaLnBrk="1" fontAlgn="auto" latinLnBrk="0" hangingPunct="1">
              <a:lnSpc>
                <a:spcPts val="3020"/>
              </a:lnSpc>
              <a:spcBef>
                <a:spcPts val="11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pip 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just </a:t>
            </a:r>
            <a:r>
              <a:rPr kumimoji="0" sz="265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like </a:t>
            </a:r>
            <a:r>
              <a:rPr kumimoji="0" sz="2650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any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other 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Python</a:t>
            </a:r>
            <a:r>
              <a:rPr kumimoji="0" sz="2650" b="0" i="0" u="none" strike="noStrike" kern="1200" cap="none" spc="4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Environment*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0" algn="l" defTabSz="914400" rtl="0" eaLnBrk="1" fontAlgn="auto" latinLnBrk="0" hangingPunct="1">
              <a:lnSpc>
                <a:spcPts val="30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sudo pip </a:t>
            </a:r>
            <a:r>
              <a:rPr kumimoji="0" sz="265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install</a:t>
            </a:r>
            <a:r>
              <a:rPr kumimoji="0" sz="2650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&lt;module&gt;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10183" y="2776727"/>
            <a:ext cx="10811510" cy="2941320"/>
          </a:xfrm>
          <a:custGeom>
            <a:avLst/>
            <a:gdLst/>
            <a:ahLst/>
            <a:cxnLst/>
            <a:rect l="l" t="t" r="r" b="b"/>
            <a:pathLst>
              <a:path w="10811510" h="2941320">
                <a:moveTo>
                  <a:pt x="0" y="2941320"/>
                </a:moveTo>
                <a:lnTo>
                  <a:pt x="10811256" y="2941320"/>
                </a:lnTo>
                <a:lnTo>
                  <a:pt x="10811256" y="0"/>
                </a:lnTo>
                <a:lnTo>
                  <a:pt x="0" y="0"/>
                </a:lnTo>
                <a:lnTo>
                  <a:pt x="0" y="294132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4903" y="2774391"/>
            <a:ext cx="10266680" cy="2907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iosxe1#guestshell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run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bash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701415" algn="l"/>
              </a:tabLst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[guestshell@guestshell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~]$	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sudo pip install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requests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20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Collecting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requests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20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20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Installing collected packages: chardet, certifi,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urllib3,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idna,</a:t>
            </a:r>
            <a:r>
              <a:rPr kumimoji="0" sz="1800" b="0" i="0" u="none" strike="noStrike" kern="1200" cap="none" spc="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requests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20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Successfully installed certifi-2017.7.27.1 chardet-3.0.4 idna-2.6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requests-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2.18.4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urllib3-1.22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[guestshell@guestshell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~]$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5422265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Installing </a:t>
            </a:r>
            <a:r>
              <a:rPr spc="-15" dirty="0"/>
              <a:t>Python</a:t>
            </a:r>
            <a:r>
              <a:rPr spc="140" dirty="0"/>
              <a:t> </a:t>
            </a:r>
            <a:r>
              <a:rPr spc="-15" dirty="0"/>
              <a:t>Libraries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983981" y="5753811"/>
            <a:ext cx="36474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Output </a:t>
            </a:r>
            <a:r>
              <a:rPr kumimoji="0" sz="1800" b="0" i="1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edited for </a:t>
            </a:r>
            <a:r>
              <a:rPr kumimoji="0" sz="1800" b="0" i="1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brevity </a:t>
            </a:r>
            <a:r>
              <a:rPr kumimoji="0" sz="1800" b="0" i="1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sz="1800" b="0" i="1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1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clarity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6627" y="5754115"/>
            <a:ext cx="4804410" cy="7473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5885" marR="508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1" u="none" strike="noStrike" kern="1200" cap="none" spc="10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Some </a:t>
            </a:r>
            <a:r>
              <a:rPr kumimoji="0" sz="1400" b="0" i="1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libraries </a:t>
            </a:r>
            <a:r>
              <a:rPr kumimoji="0" sz="1400" b="0" i="1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1400" b="0" i="1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not </a:t>
            </a:r>
            <a:r>
              <a:rPr kumimoji="0" sz="1400" b="0" i="1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install 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due </a:t>
            </a:r>
            <a:r>
              <a:rPr kumimoji="0" sz="1400" b="0" i="1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memory or compiler  </a:t>
            </a:r>
            <a:r>
              <a:rPr kumimoji="0" sz="1400" b="0" i="1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issues </a:t>
            </a:r>
            <a:r>
              <a:rPr kumimoji="0" sz="1400" b="0" i="1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depending 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 </a:t>
            </a:r>
            <a:r>
              <a:rPr kumimoji="0" sz="1400" b="0" i="1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Guest </a:t>
            </a:r>
            <a:r>
              <a:rPr kumimoji="0" sz="1400" b="0" i="1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Shell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version </a:t>
            </a:r>
            <a:r>
              <a:rPr kumimoji="0" sz="1400" b="0" i="1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platform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0265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627" y="6355181"/>
            <a:ext cx="364109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4903" y="1623441"/>
            <a:ext cx="4590415" cy="314833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67640" marR="259715" lvl="0" indent="-154940" algn="just" defTabSz="914400" rtl="0" eaLnBrk="1" fontAlgn="auto" latinLnBrk="0" hangingPunct="1">
              <a:lnSpc>
                <a:spcPct val="95500"/>
              </a:lnSpc>
              <a:spcBef>
                <a:spcPts val="254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Permits Python 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calls </a:t>
            </a:r>
            <a:r>
              <a:rPr kumimoji="0" sz="2650" b="0" i="0" u="none" strike="noStrike" kern="1200" cap="none" spc="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26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  </a:t>
            </a:r>
            <a:r>
              <a:rPr kumimoji="0" sz="2650" b="0" i="0" u="none" strike="noStrike" kern="1200" cap="none" spc="-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 </a:t>
            </a:r>
            <a:r>
              <a:rPr kumimoji="0" sz="265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commands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directly 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return</a:t>
            </a:r>
            <a:r>
              <a:rPr kumimoji="0" sz="26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results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ts val="3115"/>
              </a:lnSpc>
              <a:spcBef>
                <a:spcPts val="135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Integrated </a:t>
            </a:r>
            <a:r>
              <a:rPr kumimoji="0" sz="26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into</a:t>
            </a:r>
            <a:r>
              <a:rPr kumimoji="0" sz="2650" b="0" i="0" u="none" strike="noStrike" kern="1200" cap="none" spc="1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Python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0" algn="l" defTabSz="914400" rtl="0" eaLnBrk="1" fontAlgn="auto" latinLnBrk="0" hangingPunct="1">
              <a:lnSpc>
                <a:spcPts val="311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interpreter 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inside 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Guest</a:t>
            </a:r>
            <a:r>
              <a:rPr kumimoji="0" sz="2650" b="0" i="0" u="none" strike="noStrike" kern="1200" cap="none" spc="1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Shell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ct val="100000"/>
              </a:lnSpc>
              <a:spcBef>
                <a:spcPts val="121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Enabled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by </a:t>
            </a:r>
            <a:r>
              <a:rPr kumimoji="0" sz="26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adding 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library</a:t>
            </a:r>
            <a:r>
              <a:rPr kumimoji="0" sz="2650" b="0" i="0" u="none" strike="noStrike" kern="1200" cap="none" spc="3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cli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20040" marR="0" lvl="1" indent="-152400" algn="l" defTabSz="914400" rtl="0" eaLnBrk="1" fontAlgn="auto" latinLnBrk="0" hangingPunct="1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Tx/>
              <a:buSzPct val="58333"/>
              <a:buFont typeface="Arial"/>
              <a:buChar char="•"/>
              <a:tabLst>
                <a:tab pos="320675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import</a:t>
            </a:r>
            <a:r>
              <a:rPr kumimoji="0" sz="2400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cli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4548505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" dirty="0"/>
              <a:t>Cisco </a:t>
            </a:r>
            <a:r>
              <a:rPr spc="-15" dirty="0"/>
              <a:t>Python </a:t>
            </a:r>
            <a:r>
              <a:rPr spc="-95" dirty="0"/>
              <a:t>CLI</a:t>
            </a:r>
            <a:r>
              <a:rPr spc="110" dirty="0"/>
              <a:t> </a:t>
            </a:r>
            <a:r>
              <a:rPr spc="-135" dirty="0"/>
              <a:t>API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679313" y="1219835"/>
          <a:ext cx="6122161" cy="467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73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83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50" spc="-65" dirty="0">
                          <a:solidFill>
                            <a:srgbClr val="005073"/>
                          </a:solidFill>
                          <a:latin typeface="Lucida Sans Unicode"/>
                          <a:cs typeface="Lucida Sans Unicode"/>
                        </a:rPr>
                        <a:t>Command</a:t>
                      </a:r>
                      <a:endParaRPr sz="1850">
                        <a:latin typeface="Lucida Sans Unicode"/>
                        <a:cs typeface="Lucida Sans Unicode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38100">
                      <a:solidFill>
                        <a:srgbClr val="005073"/>
                      </a:solidFill>
                      <a:prstDash val="solid"/>
                    </a:lnB>
                    <a:solidFill>
                      <a:srgbClr val="00BBEB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50" spc="-75" dirty="0">
                          <a:solidFill>
                            <a:srgbClr val="005073"/>
                          </a:solidFill>
                          <a:latin typeface="Lucida Sans Unicode"/>
                          <a:cs typeface="Lucida Sans Unicode"/>
                        </a:rPr>
                        <a:t>Description</a:t>
                      </a:r>
                      <a:endParaRPr sz="1850">
                        <a:latin typeface="Lucida Sans Unicode"/>
                        <a:cs typeface="Lucida Sans Unicode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38100">
                      <a:solidFill>
                        <a:srgbClr val="005073"/>
                      </a:solidFill>
                      <a:prstDash val="solid"/>
                    </a:lnB>
                    <a:solidFill>
                      <a:srgbClr val="00B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6600"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600" spc="-5" dirty="0">
                          <a:solidFill>
                            <a:srgbClr val="282828"/>
                          </a:solidFill>
                          <a:latin typeface="Calibri"/>
                          <a:cs typeface="Calibri"/>
                        </a:rPr>
                        <a:t>cli.cli(cmd)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381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spc="-4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Runs </a:t>
                      </a:r>
                      <a:r>
                        <a:rPr sz="1600" spc="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cli </a:t>
                      </a:r>
                      <a:r>
                        <a:rPr sz="1600" spc="1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command(s)</a:t>
                      </a:r>
                      <a:r>
                        <a:rPr sz="1600" spc="3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and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86995">
                        <a:lnSpc>
                          <a:spcPts val="1880"/>
                        </a:lnSpc>
                      </a:pPr>
                      <a:r>
                        <a:rPr sz="1600" spc="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returns </a:t>
                      </a:r>
                      <a:r>
                        <a:rPr sz="1600" spc="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result.  </a:t>
                      </a:r>
                      <a:r>
                        <a:rPr sz="1600" spc="-1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Example: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86995">
                        <a:lnSpc>
                          <a:spcPts val="1400"/>
                        </a:lnSpc>
                      </a:pPr>
                      <a:r>
                        <a:rPr sz="1200" spc="-10" dirty="0">
                          <a:solidFill>
                            <a:srgbClr val="282828"/>
                          </a:solidFill>
                          <a:latin typeface="Calibri"/>
                          <a:cs typeface="Calibri"/>
                        </a:rPr>
                        <a:t>cli(“sh </a:t>
                      </a:r>
                      <a:r>
                        <a:rPr sz="1200" dirty="0">
                          <a:solidFill>
                            <a:srgbClr val="282828"/>
                          </a:solidFill>
                          <a:latin typeface="Calibri"/>
                          <a:cs typeface="Calibri"/>
                        </a:rPr>
                        <a:t>ver ; sh</a:t>
                      </a:r>
                      <a:r>
                        <a:rPr sz="1200" spc="-90" dirty="0">
                          <a:solidFill>
                            <a:srgbClr val="28282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0" dirty="0">
                          <a:solidFill>
                            <a:srgbClr val="282828"/>
                          </a:solidFill>
                          <a:latin typeface="Calibri"/>
                          <a:cs typeface="Calibri"/>
                        </a:rPr>
                        <a:t>int”)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381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9300"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spc="-5" dirty="0">
                          <a:solidFill>
                            <a:srgbClr val="282828"/>
                          </a:solidFill>
                          <a:latin typeface="Calibri"/>
                          <a:cs typeface="Calibri"/>
                        </a:rPr>
                        <a:t>cli.clid(cmd)</a:t>
                      </a:r>
                      <a:r>
                        <a:rPr sz="1575" spc="-7" baseline="26455" dirty="0">
                          <a:solidFill>
                            <a:srgbClr val="282828"/>
                          </a:solidFill>
                          <a:latin typeface="Calibri"/>
                          <a:cs typeface="Calibri"/>
                        </a:rPr>
                        <a:t>*</a:t>
                      </a:r>
                      <a:endParaRPr sz="1575" baseline="26455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E7F4FA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4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Runs </a:t>
                      </a:r>
                      <a:r>
                        <a:rPr sz="1600" spc="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cli </a:t>
                      </a:r>
                      <a:r>
                        <a:rPr sz="1600" spc="1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command(s)</a:t>
                      </a:r>
                      <a:r>
                        <a:rPr sz="1600" spc="3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and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86995">
                        <a:lnSpc>
                          <a:spcPts val="1880"/>
                        </a:lnSpc>
                      </a:pPr>
                      <a:r>
                        <a:rPr sz="1600" spc="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returns </a:t>
                      </a:r>
                      <a:r>
                        <a:rPr sz="1600" spc="-1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JSON </a:t>
                      </a:r>
                      <a:r>
                        <a:rPr sz="1600" spc="1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output.</a:t>
                      </a:r>
                      <a:r>
                        <a:rPr sz="1600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Example: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86995">
                        <a:lnSpc>
                          <a:spcPts val="1400"/>
                        </a:lnSpc>
                      </a:pPr>
                      <a:r>
                        <a:rPr sz="1200" spc="-10" dirty="0">
                          <a:solidFill>
                            <a:srgbClr val="282828"/>
                          </a:solidFill>
                          <a:latin typeface="Calibri"/>
                          <a:cs typeface="Calibri"/>
                        </a:rPr>
                        <a:t>clid(“sh </a:t>
                      </a:r>
                      <a:r>
                        <a:rPr sz="1200" dirty="0">
                          <a:solidFill>
                            <a:srgbClr val="282828"/>
                          </a:solidFill>
                          <a:latin typeface="Calibri"/>
                          <a:cs typeface="Calibri"/>
                        </a:rPr>
                        <a:t>ver ; sh</a:t>
                      </a:r>
                      <a:r>
                        <a:rPr sz="1200" spc="-70" dirty="0">
                          <a:solidFill>
                            <a:srgbClr val="28282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0" dirty="0">
                          <a:solidFill>
                            <a:srgbClr val="282828"/>
                          </a:solidFill>
                          <a:latin typeface="Calibri"/>
                          <a:cs typeface="Calibri"/>
                        </a:rPr>
                        <a:t>int”)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E7F4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9300"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spc="-5" dirty="0">
                          <a:solidFill>
                            <a:srgbClr val="282828"/>
                          </a:solidFill>
                          <a:latin typeface="Calibri"/>
                          <a:cs typeface="Calibri"/>
                        </a:rPr>
                        <a:t>cli.clip(cmd)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4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Runs </a:t>
                      </a:r>
                      <a:r>
                        <a:rPr sz="1600" spc="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cli </a:t>
                      </a:r>
                      <a:r>
                        <a:rPr sz="1600" spc="1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command(s) </a:t>
                      </a:r>
                      <a:r>
                        <a:rPr sz="1600" spc="-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and</a:t>
                      </a:r>
                      <a:r>
                        <a:rPr sz="1600" spc="6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prints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86995">
                        <a:lnSpc>
                          <a:spcPts val="1880"/>
                        </a:lnSpc>
                      </a:pPr>
                      <a:r>
                        <a:rPr sz="1600" spc="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result</a:t>
                      </a:r>
                      <a:r>
                        <a:rPr sz="1600" spc="45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Example: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86995">
                        <a:lnSpc>
                          <a:spcPts val="1400"/>
                        </a:lnSpc>
                      </a:pPr>
                      <a:r>
                        <a:rPr sz="1200" spc="-10" dirty="0">
                          <a:solidFill>
                            <a:srgbClr val="282828"/>
                          </a:solidFill>
                          <a:latin typeface="Calibri"/>
                          <a:cs typeface="Calibri"/>
                        </a:rPr>
                        <a:t>clip(“sh </a:t>
                      </a:r>
                      <a:r>
                        <a:rPr sz="1200" dirty="0">
                          <a:solidFill>
                            <a:srgbClr val="282828"/>
                          </a:solidFill>
                          <a:latin typeface="Calibri"/>
                          <a:cs typeface="Calibri"/>
                        </a:rPr>
                        <a:t>ver ; sh</a:t>
                      </a:r>
                      <a:r>
                        <a:rPr sz="1200" spc="-75" dirty="0">
                          <a:solidFill>
                            <a:srgbClr val="28282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0" dirty="0">
                          <a:solidFill>
                            <a:srgbClr val="282828"/>
                          </a:solidFill>
                          <a:latin typeface="Calibri"/>
                          <a:cs typeface="Calibri"/>
                        </a:rPr>
                        <a:t>int”)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7100"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spc="-10" dirty="0">
                          <a:solidFill>
                            <a:srgbClr val="282828"/>
                          </a:solidFill>
                          <a:latin typeface="Calibri"/>
                          <a:cs typeface="Calibri"/>
                        </a:rPr>
                        <a:t>cli.configure(cmd)</a:t>
                      </a:r>
                      <a:r>
                        <a:rPr sz="1575" spc="-15" baseline="26455" dirty="0">
                          <a:solidFill>
                            <a:srgbClr val="282828"/>
                          </a:solidFill>
                          <a:latin typeface="Calibri"/>
                          <a:cs typeface="Calibri"/>
                        </a:rPr>
                        <a:t>**</a:t>
                      </a:r>
                      <a:endParaRPr sz="1575" baseline="26455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E7F4FA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5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Run </a:t>
                      </a:r>
                      <a:r>
                        <a:rPr sz="1600" spc="-4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a </a:t>
                      </a:r>
                      <a:r>
                        <a:rPr sz="1600" spc="-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list </a:t>
                      </a:r>
                      <a:r>
                        <a:rPr sz="1600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of</a:t>
                      </a:r>
                      <a:r>
                        <a:rPr sz="1600" spc="15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configuration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86995">
                        <a:lnSpc>
                          <a:spcPts val="1880"/>
                        </a:lnSpc>
                      </a:pPr>
                      <a:r>
                        <a:rPr sz="1600" spc="1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commands.</a:t>
                      </a:r>
                      <a:r>
                        <a:rPr sz="1600" spc="41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Example: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86995">
                        <a:lnSpc>
                          <a:spcPts val="1400"/>
                        </a:lnSpc>
                      </a:pPr>
                      <a:r>
                        <a:rPr sz="1200" spc="-10" dirty="0">
                          <a:solidFill>
                            <a:srgbClr val="282828"/>
                          </a:solidFill>
                          <a:latin typeface="Calibri"/>
                          <a:cs typeface="Calibri"/>
                        </a:rPr>
                        <a:t>cli.configure([“int</a:t>
                      </a:r>
                      <a:r>
                        <a:rPr sz="1200" spc="-5" dirty="0">
                          <a:solidFill>
                            <a:srgbClr val="28282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35" dirty="0">
                          <a:solidFill>
                            <a:srgbClr val="282828"/>
                          </a:solidFill>
                          <a:latin typeface="Calibri"/>
                          <a:cs typeface="Calibri"/>
                        </a:rPr>
                        <a:t>lo1”,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611505">
                        <a:lnSpc>
                          <a:spcPct val="100000"/>
                        </a:lnSpc>
                      </a:pPr>
                      <a:r>
                        <a:rPr sz="1200" spc="-15" dirty="0">
                          <a:solidFill>
                            <a:srgbClr val="282828"/>
                          </a:solidFill>
                          <a:latin typeface="Calibri"/>
                          <a:cs typeface="Calibri"/>
                        </a:rPr>
                        <a:t>”no</a:t>
                      </a:r>
                      <a:r>
                        <a:rPr sz="1200" spc="-65" dirty="0">
                          <a:solidFill>
                            <a:srgbClr val="28282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282828"/>
                          </a:solidFill>
                          <a:latin typeface="Calibri"/>
                          <a:cs typeface="Calibri"/>
                        </a:rPr>
                        <a:t>shut”])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E7F4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400"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spc="-10" dirty="0">
                          <a:solidFill>
                            <a:srgbClr val="282828"/>
                          </a:solidFill>
                          <a:latin typeface="Calibri"/>
                          <a:cs typeface="Calibri"/>
                        </a:rPr>
                        <a:t>cli.configurep(cmd)</a:t>
                      </a:r>
                      <a:r>
                        <a:rPr sz="1600" spc="-130" dirty="0">
                          <a:solidFill>
                            <a:srgbClr val="28282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75" baseline="26455" dirty="0">
                          <a:solidFill>
                            <a:srgbClr val="282828"/>
                          </a:solidFill>
                          <a:latin typeface="Calibri"/>
                          <a:cs typeface="Calibri"/>
                        </a:rPr>
                        <a:t>**</a:t>
                      </a:r>
                      <a:endParaRPr sz="1575" baseline="26455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tc>
                  <a:txBody>
                    <a:bodyPr/>
                    <a:lstStyle/>
                    <a:p>
                      <a:pPr marL="86995" marR="54356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5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Run </a:t>
                      </a:r>
                      <a:r>
                        <a:rPr sz="1600" spc="-4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a </a:t>
                      </a:r>
                      <a:r>
                        <a:rPr sz="1600" spc="-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list </a:t>
                      </a:r>
                      <a:r>
                        <a:rPr sz="1600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of </a:t>
                      </a:r>
                      <a:r>
                        <a:rPr sz="1600" spc="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configuration  </a:t>
                      </a:r>
                      <a:r>
                        <a:rPr sz="1600" spc="1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commands </a:t>
                      </a:r>
                      <a:r>
                        <a:rPr sz="1600" spc="-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and </a:t>
                      </a:r>
                      <a:r>
                        <a:rPr sz="1600" spc="1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print </a:t>
                      </a:r>
                      <a:r>
                        <a:rPr sz="1600" spc="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result.  </a:t>
                      </a:r>
                      <a:r>
                        <a:rPr sz="1600" spc="-1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Example: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86995">
                        <a:lnSpc>
                          <a:spcPts val="1360"/>
                        </a:lnSpc>
                      </a:pPr>
                      <a:r>
                        <a:rPr sz="1200" spc="-10" dirty="0">
                          <a:solidFill>
                            <a:srgbClr val="282828"/>
                          </a:solidFill>
                          <a:latin typeface="Calibri"/>
                          <a:cs typeface="Calibri"/>
                        </a:rPr>
                        <a:t>cli.configure([“int</a:t>
                      </a:r>
                      <a:r>
                        <a:rPr sz="1200" spc="-5" dirty="0">
                          <a:solidFill>
                            <a:srgbClr val="28282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35" dirty="0">
                          <a:solidFill>
                            <a:srgbClr val="282828"/>
                          </a:solidFill>
                          <a:latin typeface="Calibri"/>
                          <a:cs typeface="Calibri"/>
                        </a:rPr>
                        <a:t>lo1”,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611505">
                        <a:lnSpc>
                          <a:spcPct val="100000"/>
                        </a:lnSpc>
                      </a:pPr>
                      <a:r>
                        <a:rPr sz="1200" spc="-15" dirty="0">
                          <a:solidFill>
                            <a:srgbClr val="282828"/>
                          </a:solidFill>
                          <a:latin typeface="Calibri"/>
                          <a:cs typeface="Calibri"/>
                        </a:rPr>
                        <a:t>”no</a:t>
                      </a:r>
                      <a:r>
                        <a:rPr sz="1200" spc="-55" dirty="0">
                          <a:solidFill>
                            <a:srgbClr val="28282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282828"/>
                          </a:solidFill>
                          <a:latin typeface="Calibri"/>
                          <a:cs typeface="Calibri"/>
                        </a:rPr>
                        <a:t>shut”])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0722991" y="6076289"/>
            <a:ext cx="10102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740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* -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NX-OS</a:t>
            </a:r>
            <a:r>
              <a:rPr kumimoji="0" sz="1200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2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Only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** -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IOS XE</a:t>
            </a:r>
            <a:r>
              <a:rPr kumimoji="0" sz="1200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2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Only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77113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7983981" y="6157061"/>
            <a:ext cx="3649345" cy="337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Output </a:t>
            </a:r>
            <a:r>
              <a:rPr kumimoji="0" sz="1800" b="0" i="1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edited for </a:t>
            </a:r>
            <a:r>
              <a:rPr kumimoji="0" sz="1800" b="0" i="1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brevity </a:t>
            </a:r>
            <a:r>
              <a:rPr kumimoji="0" sz="1800" b="0" i="1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sz="1800" b="0" i="1" u="none" strike="noStrike" kern="1200" cap="none" spc="18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1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clarity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6627" y="6355181"/>
            <a:ext cx="3641090" cy="1625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29310" y="1313688"/>
          <a:ext cx="11023190" cy="4775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94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1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1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57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8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818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08300">
                <a:tc gridSpan="6"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iosxe1#guestshell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run</a:t>
                      </a:r>
                      <a:r>
                        <a:rPr sz="1800" spc="-1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python</a:t>
                      </a:r>
                      <a:endParaRPr sz="1800">
                        <a:latin typeface="Courier New"/>
                        <a:cs typeface="Courier New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63500">
                        <a:lnSpc>
                          <a:spcPct val="100000"/>
                        </a:lnSpc>
                        <a:tabLst>
                          <a:tab pos="611505" algn="l"/>
                        </a:tabLst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&gt;&gt;&gt;	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import</a:t>
                      </a:r>
                      <a:r>
                        <a:rPr sz="1800" spc="-8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cli</a:t>
                      </a:r>
                      <a:endParaRPr sz="1800">
                        <a:latin typeface="Courier New"/>
                        <a:cs typeface="Courier New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63500">
                        <a:lnSpc>
                          <a:spcPts val="2100"/>
                        </a:lnSpc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&gt;&gt;&gt;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cli.cli("show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ip 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int</a:t>
                      </a:r>
                      <a:r>
                        <a:rPr sz="1800" spc="-6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brief")</a:t>
                      </a:r>
                      <a:endParaRPr sz="1800">
                        <a:latin typeface="Courier New"/>
                        <a:cs typeface="Courier New"/>
                      </a:endParaRPr>
                    </a:p>
                    <a:p>
                      <a:pPr marL="63500" marR="2486660">
                        <a:lnSpc>
                          <a:spcPts val="2060"/>
                        </a:lnSpc>
                        <a:spcBef>
                          <a:spcPts val="90"/>
                        </a:spcBef>
                        <a:tabLst>
                          <a:tab pos="3615054" algn="l"/>
                          <a:tab pos="4572000" algn="l"/>
                          <a:tab pos="5800725" algn="l"/>
                          <a:tab pos="6754495" algn="l"/>
                          <a:tab pos="8254365" algn="l"/>
                        </a:tabLst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'\nInterface	IP-Address	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OK?</a:t>
                      </a:r>
                      <a:r>
                        <a:rPr sz="1800" spc="-4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Method</a:t>
                      </a:r>
                      <a:r>
                        <a:rPr sz="1800" spc="-4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Status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Protoc</a:t>
                      </a:r>
                      <a:r>
                        <a:rPr sz="18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o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l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\nG</a:t>
                      </a:r>
                      <a:r>
                        <a:rPr sz="18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gab</a:t>
                      </a:r>
                      <a:r>
                        <a:rPr sz="18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tEth</a:t>
                      </a:r>
                      <a:r>
                        <a:rPr sz="18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er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net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		</a:t>
                      </a:r>
                      <a:r>
                        <a:rPr sz="18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0.1</a:t>
                      </a:r>
                      <a:r>
                        <a:rPr sz="18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.20.</a:t>
                      </a:r>
                      <a:r>
                        <a:rPr sz="18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	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r>
                        <a:rPr sz="18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E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NV</a:t>
                      </a:r>
                      <a:r>
                        <a:rPr sz="18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R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A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M	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up</a:t>
                      </a:r>
                      <a:endParaRPr sz="1800">
                        <a:latin typeface="Courier New"/>
                        <a:cs typeface="Courier New"/>
                      </a:endParaRPr>
                    </a:p>
                    <a:p>
                      <a:pPr marL="63500">
                        <a:lnSpc>
                          <a:spcPts val="1989"/>
                        </a:lnSpc>
                        <a:tabLst>
                          <a:tab pos="1157605" algn="l"/>
                          <a:tab pos="4572000" algn="l"/>
                          <a:tab pos="6754495" algn="l"/>
                          <a:tab pos="8254365" algn="l"/>
                        </a:tabLst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up	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\nGigabitEthernet2	unassigned	YES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NVRAM	administratively</a:t>
                      </a:r>
                      <a:r>
                        <a:rPr sz="1800" spc="-5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..'</a:t>
                      </a:r>
                      <a:endParaRPr sz="1800">
                        <a:latin typeface="Courier New"/>
                        <a:cs typeface="Courier New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&gt;&gt;&gt;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cli.clip("show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ip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int</a:t>
                      </a:r>
                      <a:r>
                        <a:rPr sz="1800" spc="-9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brief")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8255" marB="0">
                    <a:solidFill>
                      <a:srgbClr val="28282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63500">
                        <a:lnSpc>
                          <a:spcPts val="1860"/>
                        </a:lnSpc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Interface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408305">
                        <a:lnSpc>
                          <a:spcPts val="1860"/>
                        </a:lnSpc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IP-Address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1860"/>
                        </a:lnSpc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OK?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860"/>
                        </a:lnSpc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Method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60"/>
                        </a:lnSpc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Status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753110">
                        <a:lnSpc>
                          <a:spcPts val="1860"/>
                        </a:lnSpc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Protocol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63500">
                        <a:lnSpc>
                          <a:spcPts val="1870"/>
                        </a:lnSpc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GigabitEthernet1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408305">
                        <a:lnSpc>
                          <a:spcPts val="1870"/>
                        </a:lnSpc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10.10.20.21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870"/>
                        </a:lnSpc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YES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870"/>
                        </a:lnSpc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NVRAM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870"/>
                        </a:lnSpc>
                      </a:pPr>
                      <a:r>
                        <a:rPr sz="1800" spc="-1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up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R="97790" algn="ctr">
                        <a:lnSpc>
                          <a:spcPts val="1870"/>
                        </a:lnSpc>
                      </a:pPr>
                      <a:r>
                        <a:rPr sz="1800" spc="-1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up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63500">
                        <a:lnSpc>
                          <a:spcPts val="1860"/>
                        </a:lnSpc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GigabitEthernet2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408305">
                        <a:lnSpc>
                          <a:spcPts val="1860"/>
                        </a:lnSpc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unassigned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860"/>
                        </a:lnSpc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YES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60"/>
                        </a:lnSpc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NVRAM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860"/>
                        </a:lnSpc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administratively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60"/>
                        </a:lnSpc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down</a:t>
                      </a:r>
                      <a:r>
                        <a:rPr sz="1800" spc="-1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down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63500">
                        <a:lnSpc>
                          <a:spcPts val="1870"/>
                        </a:lnSpc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GigabitEthernet3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408305">
                        <a:lnSpc>
                          <a:spcPts val="1870"/>
                        </a:lnSpc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unassigned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870"/>
                        </a:lnSpc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YES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70"/>
                        </a:lnSpc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NVRAM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870"/>
                        </a:lnSpc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administratively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70"/>
                        </a:lnSpc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down</a:t>
                      </a:r>
                      <a:r>
                        <a:rPr sz="1800" spc="-1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down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0900">
                <a:tc>
                  <a:txBody>
                    <a:bodyPr/>
                    <a:lstStyle/>
                    <a:p>
                      <a:pPr marL="63500">
                        <a:lnSpc>
                          <a:spcPts val="1860"/>
                        </a:lnSpc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VirtualPortGroup0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408305">
                        <a:lnSpc>
                          <a:spcPts val="1860"/>
                        </a:lnSpc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192.168.35.1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860"/>
                        </a:lnSpc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YES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860"/>
                        </a:lnSpc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NVRAM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860"/>
                        </a:lnSpc>
                      </a:pPr>
                      <a:r>
                        <a:rPr sz="1800" spc="-1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up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R="97155" algn="ctr">
                        <a:lnSpc>
                          <a:spcPts val="1860"/>
                        </a:lnSpc>
                      </a:pPr>
                      <a:r>
                        <a:rPr sz="1800" spc="-3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up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3698240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" dirty="0"/>
              <a:t>Cisco </a:t>
            </a:r>
            <a:r>
              <a:rPr spc="-15" dirty="0"/>
              <a:t>Python</a:t>
            </a:r>
            <a:r>
              <a:rPr dirty="0"/>
              <a:t> </a:t>
            </a:r>
            <a:r>
              <a:rPr spc="-135" dirty="0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37115868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5695" y="1313688"/>
            <a:ext cx="11036935" cy="4806950"/>
          </a:xfrm>
          <a:custGeom>
            <a:avLst/>
            <a:gdLst/>
            <a:ahLst/>
            <a:cxnLst/>
            <a:rect l="l" t="t" r="r" b="b"/>
            <a:pathLst>
              <a:path w="11036935" h="4806950">
                <a:moveTo>
                  <a:pt x="0" y="4806696"/>
                </a:moveTo>
                <a:lnTo>
                  <a:pt x="11036808" y="4806696"/>
                </a:lnTo>
                <a:lnTo>
                  <a:pt x="11036808" y="0"/>
                </a:lnTo>
                <a:lnTo>
                  <a:pt x="0" y="0"/>
                </a:lnTo>
                <a:lnTo>
                  <a:pt x="0" y="4806696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0110" y="1309497"/>
            <a:ext cx="10129520" cy="3949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1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56070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&gt;&gt;&gt;	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cli.configurep(["int loop100", "desc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Python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Loop", "ip add</a:t>
            </a: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192.168.0.1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20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255.255.255.0"])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5736590" lvl="0" indent="0" algn="l" defTabSz="914400" rtl="0" eaLnBrk="1" fontAlgn="auto" latinLnBrk="0" hangingPunct="1">
              <a:lnSpc>
                <a:spcPts val="2039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Line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1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SUCCESS: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int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loop100 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Line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2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SUCCESS: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desc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Python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Loop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201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Line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3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SUCCESS: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ip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add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192.168.0.1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255.255.255.0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5462270" lvl="0" indent="0" algn="l" defTabSz="914400" rtl="0" eaLnBrk="1" fontAlgn="auto" latinLnBrk="0" hangingPunct="1">
              <a:lnSpc>
                <a:spcPct val="190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6070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&gt;&gt;&gt;	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cli.clip("sh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run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int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loop100")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Building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configuration...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19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Current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configuration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: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92</a:t>
            </a:r>
            <a:r>
              <a:rPr kumimoji="0" sz="1800" b="0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bytes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20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!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interface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Loopback100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49860" marR="0" lvl="0" indent="0" algn="l" defTabSz="914400" rtl="0" eaLnBrk="1" fontAlgn="auto" latinLnBrk="0" hangingPunct="1">
              <a:lnSpc>
                <a:spcPts val="20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description Python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Loop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49860" marR="0" lvl="0" indent="0" algn="l" defTabSz="914400" rtl="0" eaLnBrk="1" fontAlgn="auto" latinLnBrk="0" hangingPunct="1">
              <a:lnSpc>
                <a:spcPts val="20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ip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address 192.168.0.1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255.255.255.0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end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83981" y="6157061"/>
            <a:ext cx="3649345" cy="337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Output </a:t>
            </a:r>
            <a:r>
              <a:rPr kumimoji="0" sz="1800" b="0" i="1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edited for </a:t>
            </a:r>
            <a:r>
              <a:rPr kumimoji="0" sz="1800" b="0" i="1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brevity </a:t>
            </a:r>
            <a:r>
              <a:rPr kumimoji="0" sz="1800" b="0" i="1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sz="1800" b="0" i="1" u="none" strike="noStrike" kern="1200" cap="none" spc="18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1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clarity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6627" y="6355181"/>
            <a:ext cx="3641090" cy="1625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3698240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" dirty="0"/>
              <a:t>Cisco </a:t>
            </a:r>
            <a:r>
              <a:rPr spc="-15" dirty="0"/>
              <a:t>Python</a:t>
            </a:r>
            <a:r>
              <a:rPr dirty="0"/>
              <a:t> </a:t>
            </a:r>
            <a:r>
              <a:rPr spc="-135" dirty="0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391192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627" y="6355181"/>
            <a:ext cx="364109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0" dirty="0"/>
              <a:t>Day </a:t>
            </a:r>
            <a:r>
              <a:rPr spc="55" dirty="0"/>
              <a:t>Zero</a:t>
            </a:r>
            <a:r>
              <a:rPr spc="155" dirty="0"/>
              <a:t> </a:t>
            </a:r>
            <a:r>
              <a:rPr spc="-20" dirty="0"/>
              <a:t>Provisioning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62736" y="901446"/>
            <a:ext cx="5574030" cy="4891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6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(IOS </a:t>
            </a:r>
            <a:r>
              <a:rPr kumimoji="0" sz="2800" b="0" i="0" u="none" strike="noStrike" kern="1200" cap="none" spc="-12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XE/XR </a:t>
            </a:r>
            <a:r>
              <a:rPr kumimoji="0" sz="2800" b="0" i="0" u="none" strike="noStrike" kern="1200" cap="none" spc="4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2800" b="0" i="0" u="none" strike="noStrike" kern="1200" cap="none" spc="-4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ZTP </a:t>
            </a:r>
            <a:r>
              <a:rPr kumimoji="0" sz="2800" b="0" i="0" u="none" strike="noStrike" kern="1200" cap="none" spc="22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/ </a:t>
            </a:r>
            <a:r>
              <a:rPr kumimoji="0" sz="2800" b="0" i="0" u="none" strike="noStrike" kern="1200" cap="none" spc="5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NX-OS</a:t>
            </a:r>
            <a:r>
              <a:rPr kumimoji="0" sz="2800" b="0" i="0" u="none" strike="noStrike" kern="1200" cap="none" spc="12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0" i="0" u="none" strike="noStrike" kern="1200" cap="none" spc="-6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POAP)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80035" marR="0" lvl="0" indent="-155575" algn="l" defTabSz="914400" rtl="0" eaLnBrk="1" fontAlgn="auto" latinLnBrk="0" hangingPunct="1">
              <a:lnSpc>
                <a:spcPts val="2810"/>
              </a:lnSpc>
              <a:spcBef>
                <a:spcPts val="2310"/>
              </a:spcBef>
              <a:spcAft>
                <a:spcPts val="0"/>
              </a:spcAft>
              <a:buClrTx/>
              <a:buSzPct val="58333"/>
              <a:buFontTx/>
              <a:buChar char="•"/>
              <a:tabLst>
                <a:tab pos="280670" algn="l"/>
              </a:tabLst>
              <a:defRPr/>
            </a:pP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Automates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process </a:t>
            </a:r>
            <a:r>
              <a:rPr kumimoji="0" sz="2400" b="0" i="0" u="none" strike="noStrike" kern="1200" cap="none" spc="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</a:t>
            </a:r>
            <a:r>
              <a:rPr kumimoji="0" sz="2400" b="0" i="0" u="none" strike="noStrike" kern="1200" cap="none" spc="1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upgrading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80035" marR="0" lvl="0" indent="0" algn="l" defTabSz="914400" rtl="0" eaLnBrk="1" fontAlgn="auto" latinLnBrk="0" hangingPunct="1">
              <a:lnSpc>
                <a:spcPts val="28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images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installing</a:t>
            </a:r>
            <a:r>
              <a:rPr kumimoji="0" sz="2400" b="0" i="0" u="none" strike="noStrike" kern="1200" cap="none" spc="1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configurations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80035" marR="912494" lvl="0" indent="-155575" algn="l" defTabSz="914400" rtl="0" eaLnBrk="1" fontAlgn="auto" latinLnBrk="0" hangingPunct="1">
              <a:lnSpc>
                <a:spcPts val="2740"/>
              </a:lnSpc>
              <a:spcBef>
                <a:spcPts val="1580"/>
              </a:spcBef>
              <a:spcAft>
                <a:spcPts val="0"/>
              </a:spcAft>
              <a:buClrTx/>
              <a:buSzPct val="60416"/>
              <a:buFontTx/>
              <a:buChar char="•"/>
              <a:tabLst>
                <a:tab pos="280670" algn="l"/>
              </a:tabLst>
              <a:defRPr/>
            </a:pP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Utilizes </a:t>
            </a:r>
            <a:r>
              <a:rPr kumimoji="0" sz="2400" b="0" i="0" u="none" strike="noStrike" kern="1200" cap="none" spc="-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DHCP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2400" b="0" i="0" u="none" strike="noStrike" kern="1200" cap="none" spc="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device </a:t>
            </a:r>
            <a:r>
              <a:rPr kumimoji="0" sz="2400" b="0" i="0" u="none" strike="noStrike" kern="1200" cap="none" spc="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 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find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information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32434" marR="0" lvl="1" indent="-152400" algn="l" defTabSz="914400" rtl="0" eaLnBrk="1" fontAlgn="auto" latinLnBrk="0" hangingPunct="1">
              <a:lnSpc>
                <a:spcPts val="2340"/>
              </a:lnSpc>
              <a:spcBef>
                <a:spcPts val="400"/>
              </a:spcBef>
              <a:spcAft>
                <a:spcPts val="0"/>
              </a:spcAft>
              <a:buClrTx/>
              <a:buSzPct val="60000"/>
              <a:buFontTx/>
              <a:buChar char="•"/>
              <a:tabLst>
                <a:tab pos="433070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Option </a:t>
            </a:r>
            <a:r>
              <a:rPr kumimoji="0" sz="2000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150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–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provides location </a:t>
            </a:r>
            <a:r>
              <a:rPr kumimoji="0" sz="200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</a:t>
            </a:r>
            <a:r>
              <a:rPr kumimoji="0" sz="2000" b="0" i="0" u="none" strike="noStrike" kern="1200" cap="none" spc="3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TFTP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32434" marR="0" lvl="0" indent="0" algn="l" defTabSz="914400" rtl="0" eaLnBrk="1" fontAlgn="auto" latinLnBrk="0" hangingPunct="1">
              <a:lnSpc>
                <a:spcPts val="23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server that contains </a:t>
            </a:r>
            <a:r>
              <a:rPr kumimoji="0" sz="20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Python</a:t>
            </a:r>
            <a:r>
              <a:rPr kumimoji="0" sz="2000" b="0" i="0" u="none" strike="noStrike" kern="1200" cap="none" spc="2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script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32434" marR="0" lvl="1" indent="-152400" algn="l" defTabSz="914400" rtl="0" eaLnBrk="1" fontAlgn="auto" latinLnBrk="0" hangingPunct="1">
              <a:lnSpc>
                <a:spcPts val="2340"/>
              </a:lnSpc>
              <a:spcBef>
                <a:spcPts val="480"/>
              </a:spcBef>
              <a:spcAft>
                <a:spcPts val="0"/>
              </a:spcAft>
              <a:buClrTx/>
              <a:buSzPct val="60000"/>
              <a:buFontTx/>
              <a:buChar char="•"/>
              <a:tabLst>
                <a:tab pos="433070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Option </a:t>
            </a:r>
            <a:r>
              <a:rPr kumimoji="0" sz="2000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67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–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Python </a:t>
            </a:r>
            <a:r>
              <a:rPr kumimoji="0" sz="20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script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file path</a:t>
            </a:r>
            <a:r>
              <a:rPr kumimoji="0" sz="2000" b="0" i="0" u="none" strike="noStrike" kern="1200" cap="none" spc="3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32434" marR="0" lvl="0" indent="0" algn="l" defTabSz="914400" rtl="0" eaLnBrk="1" fontAlgn="auto" latinLnBrk="0" hangingPunct="1">
              <a:lnSpc>
                <a:spcPts val="23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TFTP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server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80035" marR="784860" lvl="0" indent="-155575" algn="l" defTabSz="914400" rtl="0" eaLnBrk="1" fontAlgn="auto" latinLnBrk="0" hangingPunct="1">
              <a:lnSpc>
                <a:spcPts val="2740"/>
              </a:lnSpc>
              <a:spcBef>
                <a:spcPts val="1565"/>
              </a:spcBef>
              <a:spcAft>
                <a:spcPts val="0"/>
              </a:spcAft>
              <a:buClrTx/>
              <a:buSzPct val="60416"/>
              <a:buFontTx/>
              <a:buChar char="•"/>
              <a:tabLst>
                <a:tab pos="280670" algn="l"/>
              </a:tabLst>
              <a:defRPr/>
            </a:pP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Returned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script 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might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have 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basic  </a:t>
            </a:r>
            <a:r>
              <a:rPr kumimoji="0" sz="2400" b="0" i="0" u="none" strike="noStrike" kern="1200" cap="none" spc="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information </a:t>
            </a:r>
            <a:r>
              <a:rPr kumimoji="0" sz="2400" b="0" i="0" u="none" strike="noStrike" kern="1200" cap="none" spc="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install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both 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configuration</a:t>
            </a:r>
            <a:r>
              <a:rPr kumimoji="0" sz="2400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732007" y="4227576"/>
            <a:ext cx="612648" cy="60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847831" y="4346447"/>
            <a:ext cx="408431" cy="405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754994" y="4851603"/>
            <a:ext cx="574675" cy="4305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595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4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yt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5244" marR="0" lvl="0" indent="0" algn="l" defTabSz="914400" rtl="0" eaLnBrk="1" fontAlgn="auto" latinLnBrk="0" hangingPunct="1">
              <a:lnSpc>
                <a:spcPts val="15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Script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77000" y="3011423"/>
            <a:ext cx="2057400" cy="573405"/>
          </a:xfrm>
          <a:custGeom>
            <a:avLst/>
            <a:gdLst/>
            <a:ahLst/>
            <a:cxnLst/>
            <a:rect l="l" t="t" r="r" b="b"/>
            <a:pathLst>
              <a:path w="2057400" h="573404">
                <a:moveTo>
                  <a:pt x="0" y="573024"/>
                </a:moveTo>
                <a:lnTo>
                  <a:pt x="2057400" y="573024"/>
                </a:lnTo>
                <a:lnTo>
                  <a:pt x="2057400" y="0"/>
                </a:lnTo>
                <a:lnTo>
                  <a:pt x="0" y="0"/>
                </a:lnTo>
                <a:lnTo>
                  <a:pt x="0" y="573024"/>
                </a:lnTo>
                <a:close/>
              </a:path>
            </a:pathLst>
          </a:custGeom>
          <a:solidFill>
            <a:srgbClr val="00BBE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61656" y="3073654"/>
            <a:ext cx="69088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3660" marR="5080" lvl="0" indent="-6096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400" b="0" i="0" u="none" strike="noStrike" kern="1200" cap="none" spc="2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400" b="0" i="0" u="none" strike="noStrike" kern="1200" cap="none" spc="1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400" b="0" i="0" u="none" strike="noStrike" kern="1200" cap="none" spc="5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 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Device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514588" y="2245867"/>
            <a:ext cx="1395730" cy="1032510"/>
          </a:xfrm>
          <a:custGeom>
            <a:avLst/>
            <a:gdLst/>
            <a:ahLst/>
            <a:cxnLst/>
            <a:rect l="l" t="t" r="r" b="b"/>
            <a:pathLst>
              <a:path w="1395729" h="1032510">
                <a:moveTo>
                  <a:pt x="88900" y="859663"/>
                </a:moveTo>
                <a:lnTo>
                  <a:pt x="0" y="1032383"/>
                </a:lnTo>
                <a:lnTo>
                  <a:pt x="191515" y="999871"/>
                </a:lnTo>
                <a:lnTo>
                  <a:pt x="169765" y="970153"/>
                </a:lnTo>
                <a:lnTo>
                  <a:pt x="133984" y="970153"/>
                </a:lnTo>
                <a:lnTo>
                  <a:pt x="99694" y="923417"/>
                </a:lnTo>
                <a:lnTo>
                  <a:pt x="123050" y="906323"/>
                </a:lnTo>
                <a:lnTo>
                  <a:pt x="88900" y="859663"/>
                </a:lnTo>
                <a:close/>
              </a:path>
              <a:path w="1395729" h="1032510">
                <a:moveTo>
                  <a:pt x="123050" y="906323"/>
                </a:moveTo>
                <a:lnTo>
                  <a:pt x="99694" y="923417"/>
                </a:lnTo>
                <a:lnTo>
                  <a:pt x="133984" y="970153"/>
                </a:lnTo>
                <a:lnTo>
                  <a:pt x="157277" y="953089"/>
                </a:lnTo>
                <a:lnTo>
                  <a:pt x="123050" y="906323"/>
                </a:lnTo>
                <a:close/>
              </a:path>
              <a:path w="1395729" h="1032510">
                <a:moveTo>
                  <a:pt x="157277" y="953089"/>
                </a:moveTo>
                <a:lnTo>
                  <a:pt x="133984" y="970153"/>
                </a:lnTo>
                <a:lnTo>
                  <a:pt x="169765" y="970153"/>
                </a:lnTo>
                <a:lnTo>
                  <a:pt x="157277" y="953089"/>
                </a:lnTo>
                <a:close/>
              </a:path>
              <a:path w="1395729" h="1032510">
                <a:moveTo>
                  <a:pt x="239902" y="820801"/>
                </a:moveTo>
                <a:lnTo>
                  <a:pt x="123050" y="906323"/>
                </a:lnTo>
                <a:lnTo>
                  <a:pt x="157277" y="953089"/>
                </a:lnTo>
                <a:lnTo>
                  <a:pt x="274065" y="867537"/>
                </a:lnTo>
                <a:lnTo>
                  <a:pt x="239902" y="820801"/>
                </a:lnTo>
                <a:close/>
              </a:path>
              <a:path w="1395729" h="1032510">
                <a:moveTo>
                  <a:pt x="426846" y="684022"/>
                </a:moveTo>
                <a:lnTo>
                  <a:pt x="286638" y="786638"/>
                </a:lnTo>
                <a:lnTo>
                  <a:pt x="320801" y="833374"/>
                </a:lnTo>
                <a:lnTo>
                  <a:pt x="461009" y="730758"/>
                </a:lnTo>
                <a:lnTo>
                  <a:pt x="426846" y="684022"/>
                </a:lnTo>
                <a:close/>
              </a:path>
              <a:path w="1395729" h="1032510">
                <a:moveTo>
                  <a:pt x="613790" y="547243"/>
                </a:moveTo>
                <a:lnTo>
                  <a:pt x="473582" y="649859"/>
                </a:lnTo>
                <a:lnTo>
                  <a:pt x="507745" y="696595"/>
                </a:lnTo>
                <a:lnTo>
                  <a:pt x="647953" y="593979"/>
                </a:lnTo>
                <a:lnTo>
                  <a:pt x="613790" y="547243"/>
                </a:lnTo>
                <a:close/>
              </a:path>
              <a:path w="1395729" h="1032510">
                <a:moveTo>
                  <a:pt x="800734" y="410464"/>
                </a:moveTo>
                <a:lnTo>
                  <a:pt x="660526" y="513080"/>
                </a:lnTo>
                <a:lnTo>
                  <a:pt x="694689" y="559689"/>
                </a:lnTo>
                <a:lnTo>
                  <a:pt x="834897" y="457200"/>
                </a:lnTo>
                <a:lnTo>
                  <a:pt x="800734" y="410464"/>
                </a:lnTo>
                <a:close/>
              </a:path>
              <a:path w="1395729" h="1032510">
                <a:moveTo>
                  <a:pt x="987678" y="273558"/>
                </a:moveTo>
                <a:lnTo>
                  <a:pt x="847470" y="376174"/>
                </a:lnTo>
                <a:lnTo>
                  <a:pt x="881633" y="422910"/>
                </a:lnTo>
                <a:lnTo>
                  <a:pt x="1021841" y="320294"/>
                </a:lnTo>
                <a:lnTo>
                  <a:pt x="987678" y="273558"/>
                </a:lnTo>
                <a:close/>
              </a:path>
              <a:path w="1395729" h="1032510">
                <a:moveTo>
                  <a:pt x="1174622" y="136779"/>
                </a:moveTo>
                <a:lnTo>
                  <a:pt x="1034414" y="239395"/>
                </a:lnTo>
                <a:lnTo>
                  <a:pt x="1068577" y="286131"/>
                </a:lnTo>
                <a:lnTo>
                  <a:pt x="1208785" y="183515"/>
                </a:lnTo>
                <a:lnTo>
                  <a:pt x="1174622" y="136779"/>
                </a:lnTo>
                <a:close/>
              </a:path>
              <a:path w="1395729" h="1032510">
                <a:moveTo>
                  <a:pt x="1361439" y="0"/>
                </a:moveTo>
                <a:lnTo>
                  <a:pt x="1221231" y="102616"/>
                </a:lnTo>
                <a:lnTo>
                  <a:pt x="1255521" y="149352"/>
                </a:lnTo>
                <a:lnTo>
                  <a:pt x="1395729" y="46736"/>
                </a:lnTo>
                <a:lnTo>
                  <a:pt x="1361439" y="0"/>
                </a:lnTo>
                <a:close/>
              </a:path>
            </a:pathLst>
          </a:custGeom>
          <a:solidFill>
            <a:srgbClr val="003B55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514588" y="3278123"/>
            <a:ext cx="1414780" cy="1357630"/>
          </a:xfrm>
          <a:custGeom>
            <a:avLst/>
            <a:gdLst/>
            <a:ahLst/>
            <a:cxnLst/>
            <a:rect l="l" t="t" r="r" b="b"/>
            <a:pathLst>
              <a:path w="1414779" h="1357629">
                <a:moveTo>
                  <a:pt x="145478" y="99292"/>
                </a:moveTo>
                <a:lnTo>
                  <a:pt x="105378" y="141085"/>
                </a:lnTo>
                <a:lnTo>
                  <a:pt x="209930" y="241300"/>
                </a:lnTo>
                <a:lnTo>
                  <a:pt x="249935" y="199516"/>
                </a:lnTo>
                <a:lnTo>
                  <a:pt x="145478" y="99292"/>
                </a:lnTo>
                <a:close/>
              </a:path>
              <a:path w="1414779" h="1357629">
                <a:moveTo>
                  <a:pt x="0" y="0"/>
                </a:moveTo>
                <a:lnTo>
                  <a:pt x="65277" y="182879"/>
                </a:lnTo>
                <a:lnTo>
                  <a:pt x="105378" y="141085"/>
                </a:lnTo>
                <a:lnTo>
                  <a:pt x="84454" y="121030"/>
                </a:lnTo>
                <a:lnTo>
                  <a:pt x="124586" y="79248"/>
                </a:lnTo>
                <a:lnTo>
                  <a:pt x="164710" y="79248"/>
                </a:lnTo>
                <a:lnTo>
                  <a:pt x="185546" y="57530"/>
                </a:lnTo>
                <a:lnTo>
                  <a:pt x="0" y="0"/>
                </a:lnTo>
                <a:close/>
              </a:path>
              <a:path w="1414779" h="1357629">
                <a:moveTo>
                  <a:pt x="124586" y="79248"/>
                </a:moveTo>
                <a:lnTo>
                  <a:pt x="84454" y="121030"/>
                </a:lnTo>
                <a:lnTo>
                  <a:pt x="105378" y="141085"/>
                </a:lnTo>
                <a:lnTo>
                  <a:pt x="145478" y="99292"/>
                </a:lnTo>
                <a:lnTo>
                  <a:pt x="124586" y="79248"/>
                </a:lnTo>
                <a:close/>
              </a:path>
              <a:path w="1414779" h="1357629">
                <a:moveTo>
                  <a:pt x="164710" y="79248"/>
                </a:moveTo>
                <a:lnTo>
                  <a:pt x="124586" y="79248"/>
                </a:lnTo>
                <a:lnTo>
                  <a:pt x="145478" y="99292"/>
                </a:lnTo>
                <a:lnTo>
                  <a:pt x="164710" y="79248"/>
                </a:lnTo>
                <a:close/>
              </a:path>
              <a:path w="1414779" h="1357629">
                <a:moveTo>
                  <a:pt x="291845" y="239522"/>
                </a:moveTo>
                <a:lnTo>
                  <a:pt x="251713" y="281304"/>
                </a:lnTo>
                <a:lnTo>
                  <a:pt x="377189" y="401574"/>
                </a:lnTo>
                <a:lnTo>
                  <a:pt x="417194" y="359790"/>
                </a:lnTo>
                <a:lnTo>
                  <a:pt x="291845" y="239522"/>
                </a:lnTo>
                <a:close/>
              </a:path>
              <a:path w="1414779" h="1357629">
                <a:moveTo>
                  <a:pt x="459104" y="399795"/>
                </a:moveTo>
                <a:lnTo>
                  <a:pt x="418972" y="441578"/>
                </a:lnTo>
                <a:lnTo>
                  <a:pt x="544448" y="561848"/>
                </a:lnTo>
                <a:lnTo>
                  <a:pt x="584453" y="520064"/>
                </a:lnTo>
                <a:lnTo>
                  <a:pt x="459104" y="399795"/>
                </a:lnTo>
                <a:close/>
              </a:path>
              <a:path w="1414779" h="1357629">
                <a:moveTo>
                  <a:pt x="626236" y="560069"/>
                </a:moveTo>
                <a:lnTo>
                  <a:pt x="586231" y="601852"/>
                </a:lnTo>
                <a:lnTo>
                  <a:pt x="711707" y="722121"/>
                </a:lnTo>
                <a:lnTo>
                  <a:pt x="751712" y="680338"/>
                </a:lnTo>
                <a:lnTo>
                  <a:pt x="626236" y="560069"/>
                </a:lnTo>
                <a:close/>
              </a:path>
              <a:path w="1414779" h="1357629">
                <a:moveTo>
                  <a:pt x="793495" y="720344"/>
                </a:moveTo>
                <a:lnTo>
                  <a:pt x="753490" y="762253"/>
                </a:lnTo>
                <a:lnTo>
                  <a:pt x="878966" y="882395"/>
                </a:lnTo>
                <a:lnTo>
                  <a:pt x="918971" y="840613"/>
                </a:lnTo>
                <a:lnTo>
                  <a:pt x="793495" y="720344"/>
                </a:lnTo>
                <a:close/>
              </a:path>
              <a:path w="1414779" h="1357629">
                <a:moveTo>
                  <a:pt x="960754" y="880618"/>
                </a:moveTo>
                <a:lnTo>
                  <a:pt x="920750" y="922527"/>
                </a:lnTo>
                <a:lnTo>
                  <a:pt x="1046098" y="1042669"/>
                </a:lnTo>
                <a:lnTo>
                  <a:pt x="1086230" y="1000887"/>
                </a:lnTo>
                <a:lnTo>
                  <a:pt x="960754" y="880618"/>
                </a:lnTo>
                <a:close/>
              </a:path>
              <a:path w="1414779" h="1357629">
                <a:moveTo>
                  <a:pt x="1128013" y="1040892"/>
                </a:moveTo>
                <a:lnTo>
                  <a:pt x="1088008" y="1082802"/>
                </a:lnTo>
                <a:lnTo>
                  <a:pt x="1213357" y="1202944"/>
                </a:lnTo>
                <a:lnTo>
                  <a:pt x="1253489" y="1161161"/>
                </a:lnTo>
                <a:lnTo>
                  <a:pt x="1128013" y="1040892"/>
                </a:lnTo>
                <a:close/>
              </a:path>
              <a:path w="1414779" h="1357629">
                <a:moveTo>
                  <a:pt x="1295272" y="1201165"/>
                </a:moveTo>
                <a:lnTo>
                  <a:pt x="1255267" y="1243076"/>
                </a:lnTo>
                <a:lnTo>
                  <a:pt x="1374520" y="1357376"/>
                </a:lnTo>
                <a:lnTo>
                  <a:pt x="1414652" y="1315593"/>
                </a:lnTo>
                <a:lnTo>
                  <a:pt x="1295272" y="1201165"/>
                </a:lnTo>
                <a:close/>
              </a:path>
            </a:pathLst>
          </a:custGeom>
          <a:solidFill>
            <a:srgbClr val="003B55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294120" y="2459735"/>
            <a:ext cx="424180" cy="424180"/>
          </a:xfrm>
          <a:custGeom>
            <a:avLst/>
            <a:gdLst/>
            <a:ahLst/>
            <a:cxnLst/>
            <a:rect l="l" t="t" r="r" b="b"/>
            <a:pathLst>
              <a:path w="424179" h="424180">
                <a:moveTo>
                  <a:pt x="211835" y="0"/>
                </a:moveTo>
                <a:lnTo>
                  <a:pt x="163272" y="5596"/>
                </a:lnTo>
                <a:lnTo>
                  <a:pt x="118687" y="21535"/>
                </a:lnTo>
                <a:lnTo>
                  <a:pt x="79354" y="46546"/>
                </a:lnTo>
                <a:lnTo>
                  <a:pt x="46546" y="79354"/>
                </a:lnTo>
                <a:lnTo>
                  <a:pt x="21535" y="118687"/>
                </a:lnTo>
                <a:lnTo>
                  <a:pt x="5596" y="163272"/>
                </a:lnTo>
                <a:lnTo>
                  <a:pt x="0" y="211836"/>
                </a:lnTo>
                <a:lnTo>
                  <a:pt x="5596" y="260399"/>
                </a:lnTo>
                <a:lnTo>
                  <a:pt x="21535" y="304984"/>
                </a:lnTo>
                <a:lnTo>
                  <a:pt x="46546" y="344317"/>
                </a:lnTo>
                <a:lnTo>
                  <a:pt x="79354" y="377125"/>
                </a:lnTo>
                <a:lnTo>
                  <a:pt x="118687" y="402136"/>
                </a:lnTo>
                <a:lnTo>
                  <a:pt x="163272" y="418075"/>
                </a:lnTo>
                <a:lnTo>
                  <a:pt x="211835" y="423672"/>
                </a:lnTo>
                <a:lnTo>
                  <a:pt x="260399" y="418075"/>
                </a:lnTo>
                <a:lnTo>
                  <a:pt x="304984" y="402136"/>
                </a:lnTo>
                <a:lnTo>
                  <a:pt x="344317" y="377125"/>
                </a:lnTo>
                <a:lnTo>
                  <a:pt x="377125" y="344317"/>
                </a:lnTo>
                <a:lnTo>
                  <a:pt x="402136" y="304984"/>
                </a:lnTo>
                <a:lnTo>
                  <a:pt x="418075" y="260399"/>
                </a:lnTo>
                <a:lnTo>
                  <a:pt x="423672" y="211836"/>
                </a:lnTo>
                <a:lnTo>
                  <a:pt x="418075" y="163272"/>
                </a:lnTo>
                <a:lnTo>
                  <a:pt x="402136" y="118687"/>
                </a:lnTo>
                <a:lnTo>
                  <a:pt x="377125" y="79354"/>
                </a:lnTo>
                <a:lnTo>
                  <a:pt x="344317" y="46546"/>
                </a:lnTo>
                <a:lnTo>
                  <a:pt x="304984" y="21535"/>
                </a:lnTo>
                <a:lnTo>
                  <a:pt x="260399" y="5596"/>
                </a:lnTo>
                <a:lnTo>
                  <a:pt x="211835" y="0"/>
                </a:lnTo>
                <a:close/>
              </a:path>
            </a:pathLst>
          </a:custGeom>
          <a:solidFill>
            <a:srgbClr val="00BBE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38646" y="2552826"/>
            <a:ext cx="13208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805671" y="2121407"/>
            <a:ext cx="424180" cy="424180"/>
          </a:xfrm>
          <a:custGeom>
            <a:avLst/>
            <a:gdLst/>
            <a:ahLst/>
            <a:cxnLst/>
            <a:rect l="l" t="t" r="r" b="b"/>
            <a:pathLst>
              <a:path w="424179" h="424180">
                <a:moveTo>
                  <a:pt x="211835" y="0"/>
                </a:moveTo>
                <a:lnTo>
                  <a:pt x="163272" y="5596"/>
                </a:lnTo>
                <a:lnTo>
                  <a:pt x="118687" y="21535"/>
                </a:lnTo>
                <a:lnTo>
                  <a:pt x="79354" y="46546"/>
                </a:lnTo>
                <a:lnTo>
                  <a:pt x="46546" y="79354"/>
                </a:lnTo>
                <a:lnTo>
                  <a:pt x="21535" y="118687"/>
                </a:lnTo>
                <a:lnTo>
                  <a:pt x="5596" y="163272"/>
                </a:lnTo>
                <a:lnTo>
                  <a:pt x="0" y="211836"/>
                </a:lnTo>
                <a:lnTo>
                  <a:pt x="5596" y="260399"/>
                </a:lnTo>
                <a:lnTo>
                  <a:pt x="21535" y="304984"/>
                </a:lnTo>
                <a:lnTo>
                  <a:pt x="46546" y="344317"/>
                </a:lnTo>
                <a:lnTo>
                  <a:pt x="79354" y="377125"/>
                </a:lnTo>
                <a:lnTo>
                  <a:pt x="118687" y="402136"/>
                </a:lnTo>
                <a:lnTo>
                  <a:pt x="163272" y="418075"/>
                </a:lnTo>
                <a:lnTo>
                  <a:pt x="211835" y="423671"/>
                </a:lnTo>
                <a:lnTo>
                  <a:pt x="260399" y="418075"/>
                </a:lnTo>
                <a:lnTo>
                  <a:pt x="304984" y="402136"/>
                </a:lnTo>
                <a:lnTo>
                  <a:pt x="344317" y="377125"/>
                </a:lnTo>
                <a:lnTo>
                  <a:pt x="377125" y="344317"/>
                </a:lnTo>
                <a:lnTo>
                  <a:pt x="402136" y="304984"/>
                </a:lnTo>
                <a:lnTo>
                  <a:pt x="418075" y="260399"/>
                </a:lnTo>
                <a:lnTo>
                  <a:pt x="423672" y="211836"/>
                </a:lnTo>
                <a:lnTo>
                  <a:pt x="418075" y="163272"/>
                </a:lnTo>
                <a:lnTo>
                  <a:pt x="402136" y="118687"/>
                </a:lnTo>
                <a:lnTo>
                  <a:pt x="377125" y="79354"/>
                </a:lnTo>
                <a:lnTo>
                  <a:pt x="344317" y="46546"/>
                </a:lnTo>
                <a:lnTo>
                  <a:pt x="304984" y="21535"/>
                </a:lnTo>
                <a:lnTo>
                  <a:pt x="260399" y="5596"/>
                </a:lnTo>
                <a:lnTo>
                  <a:pt x="211835" y="0"/>
                </a:lnTo>
                <a:close/>
              </a:path>
            </a:pathLst>
          </a:custGeom>
          <a:solidFill>
            <a:srgbClr val="00BBE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951468" y="2214117"/>
            <a:ext cx="13208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403080" y="3520440"/>
            <a:ext cx="424180" cy="426720"/>
          </a:xfrm>
          <a:custGeom>
            <a:avLst/>
            <a:gdLst/>
            <a:ahLst/>
            <a:cxnLst/>
            <a:rect l="l" t="t" r="r" b="b"/>
            <a:pathLst>
              <a:path w="424179" h="426720">
                <a:moveTo>
                  <a:pt x="211836" y="0"/>
                </a:moveTo>
                <a:lnTo>
                  <a:pt x="163272" y="5633"/>
                </a:lnTo>
                <a:lnTo>
                  <a:pt x="118687" y="21682"/>
                </a:lnTo>
                <a:lnTo>
                  <a:pt x="79354" y="46866"/>
                </a:lnTo>
                <a:lnTo>
                  <a:pt x="46546" y="79905"/>
                </a:lnTo>
                <a:lnTo>
                  <a:pt x="21535" y="119520"/>
                </a:lnTo>
                <a:lnTo>
                  <a:pt x="5596" y="164432"/>
                </a:lnTo>
                <a:lnTo>
                  <a:pt x="0" y="213360"/>
                </a:lnTo>
                <a:lnTo>
                  <a:pt x="5596" y="262287"/>
                </a:lnTo>
                <a:lnTo>
                  <a:pt x="21535" y="307199"/>
                </a:lnTo>
                <a:lnTo>
                  <a:pt x="46546" y="346814"/>
                </a:lnTo>
                <a:lnTo>
                  <a:pt x="79354" y="379853"/>
                </a:lnTo>
                <a:lnTo>
                  <a:pt x="118687" y="405037"/>
                </a:lnTo>
                <a:lnTo>
                  <a:pt x="163272" y="421086"/>
                </a:lnTo>
                <a:lnTo>
                  <a:pt x="211836" y="426720"/>
                </a:lnTo>
                <a:lnTo>
                  <a:pt x="260399" y="421086"/>
                </a:lnTo>
                <a:lnTo>
                  <a:pt x="304984" y="405037"/>
                </a:lnTo>
                <a:lnTo>
                  <a:pt x="344317" y="379853"/>
                </a:lnTo>
                <a:lnTo>
                  <a:pt x="377125" y="346814"/>
                </a:lnTo>
                <a:lnTo>
                  <a:pt x="402136" y="307199"/>
                </a:lnTo>
                <a:lnTo>
                  <a:pt x="418075" y="262287"/>
                </a:lnTo>
                <a:lnTo>
                  <a:pt x="423672" y="213360"/>
                </a:lnTo>
                <a:lnTo>
                  <a:pt x="418075" y="164432"/>
                </a:lnTo>
                <a:lnTo>
                  <a:pt x="402136" y="119520"/>
                </a:lnTo>
                <a:lnTo>
                  <a:pt x="377125" y="79905"/>
                </a:lnTo>
                <a:lnTo>
                  <a:pt x="344317" y="46866"/>
                </a:lnTo>
                <a:lnTo>
                  <a:pt x="304984" y="21682"/>
                </a:lnTo>
                <a:lnTo>
                  <a:pt x="260399" y="5633"/>
                </a:lnTo>
                <a:lnTo>
                  <a:pt x="211836" y="0"/>
                </a:lnTo>
                <a:close/>
              </a:path>
            </a:pathLst>
          </a:custGeom>
          <a:solidFill>
            <a:srgbClr val="00BBE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548876" y="3615944"/>
            <a:ext cx="13208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275319" y="4059935"/>
            <a:ext cx="424180" cy="424180"/>
          </a:xfrm>
          <a:custGeom>
            <a:avLst/>
            <a:gdLst/>
            <a:ahLst/>
            <a:cxnLst/>
            <a:rect l="l" t="t" r="r" b="b"/>
            <a:pathLst>
              <a:path w="424179" h="424179">
                <a:moveTo>
                  <a:pt x="211835" y="0"/>
                </a:moveTo>
                <a:lnTo>
                  <a:pt x="163272" y="5596"/>
                </a:lnTo>
                <a:lnTo>
                  <a:pt x="118687" y="21535"/>
                </a:lnTo>
                <a:lnTo>
                  <a:pt x="79354" y="46546"/>
                </a:lnTo>
                <a:lnTo>
                  <a:pt x="46546" y="79354"/>
                </a:lnTo>
                <a:lnTo>
                  <a:pt x="21535" y="118687"/>
                </a:lnTo>
                <a:lnTo>
                  <a:pt x="5596" y="163272"/>
                </a:lnTo>
                <a:lnTo>
                  <a:pt x="0" y="211836"/>
                </a:lnTo>
                <a:lnTo>
                  <a:pt x="5596" y="260399"/>
                </a:lnTo>
                <a:lnTo>
                  <a:pt x="21535" y="304984"/>
                </a:lnTo>
                <a:lnTo>
                  <a:pt x="46546" y="344317"/>
                </a:lnTo>
                <a:lnTo>
                  <a:pt x="79354" y="377125"/>
                </a:lnTo>
                <a:lnTo>
                  <a:pt x="118687" y="402136"/>
                </a:lnTo>
                <a:lnTo>
                  <a:pt x="163272" y="418075"/>
                </a:lnTo>
                <a:lnTo>
                  <a:pt x="211835" y="423671"/>
                </a:lnTo>
                <a:lnTo>
                  <a:pt x="260399" y="418075"/>
                </a:lnTo>
                <a:lnTo>
                  <a:pt x="304984" y="402136"/>
                </a:lnTo>
                <a:lnTo>
                  <a:pt x="344317" y="377125"/>
                </a:lnTo>
                <a:lnTo>
                  <a:pt x="377125" y="344317"/>
                </a:lnTo>
                <a:lnTo>
                  <a:pt x="402136" y="304984"/>
                </a:lnTo>
                <a:lnTo>
                  <a:pt x="418075" y="260399"/>
                </a:lnTo>
                <a:lnTo>
                  <a:pt x="423672" y="211836"/>
                </a:lnTo>
                <a:lnTo>
                  <a:pt x="418075" y="163272"/>
                </a:lnTo>
                <a:lnTo>
                  <a:pt x="402136" y="118687"/>
                </a:lnTo>
                <a:lnTo>
                  <a:pt x="377125" y="79354"/>
                </a:lnTo>
                <a:lnTo>
                  <a:pt x="344317" y="46546"/>
                </a:lnTo>
                <a:lnTo>
                  <a:pt x="304984" y="21535"/>
                </a:lnTo>
                <a:lnTo>
                  <a:pt x="260399" y="5596"/>
                </a:lnTo>
                <a:lnTo>
                  <a:pt x="211835" y="0"/>
                </a:lnTo>
                <a:close/>
              </a:path>
            </a:pathLst>
          </a:custGeom>
          <a:solidFill>
            <a:srgbClr val="00BBE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420481" y="4152976"/>
            <a:ext cx="132080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497443" y="2010155"/>
            <a:ext cx="1487170" cy="1107440"/>
          </a:xfrm>
          <a:custGeom>
            <a:avLst/>
            <a:gdLst/>
            <a:ahLst/>
            <a:cxnLst/>
            <a:rect l="l" t="t" r="r" b="b"/>
            <a:pathLst>
              <a:path w="1487170" h="1107439">
                <a:moveTo>
                  <a:pt x="1329914" y="79773"/>
                </a:moveTo>
                <a:lnTo>
                  <a:pt x="1213357" y="165735"/>
                </a:lnTo>
                <a:lnTo>
                  <a:pt x="1247775" y="212344"/>
                </a:lnTo>
                <a:lnTo>
                  <a:pt x="1364304" y="126402"/>
                </a:lnTo>
                <a:lnTo>
                  <a:pt x="1329914" y="79773"/>
                </a:lnTo>
                <a:close/>
              </a:path>
              <a:path w="1487170" h="1107439">
                <a:moveTo>
                  <a:pt x="1454966" y="62611"/>
                </a:moveTo>
                <a:lnTo>
                  <a:pt x="1353184" y="62611"/>
                </a:lnTo>
                <a:lnTo>
                  <a:pt x="1387602" y="109220"/>
                </a:lnTo>
                <a:lnTo>
                  <a:pt x="1364304" y="126402"/>
                </a:lnTo>
                <a:lnTo>
                  <a:pt x="1398651" y="172974"/>
                </a:lnTo>
                <a:lnTo>
                  <a:pt x="1454966" y="62611"/>
                </a:lnTo>
                <a:close/>
              </a:path>
              <a:path w="1487170" h="1107439">
                <a:moveTo>
                  <a:pt x="1353184" y="62611"/>
                </a:moveTo>
                <a:lnTo>
                  <a:pt x="1329914" y="79773"/>
                </a:lnTo>
                <a:lnTo>
                  <a:pt x="1364304" y="126402"/>
                </a:lnTo>
                <a:lnTo>
                  <a:pt x="1387602" y="109220"/>
                </a:lnTo>
                <a:lnTo>
                  <a:pt x="1353184" y="62611"/>
                </a:lnTo>
                <a:close/>
              </a:path>
              <a:path w="1487170" h="1107439">
                <a:moveTo>
                  <a:pt x="1486915" y="0"/>
                </a:moveTo>
                <a:lnTo>
                  <a:pt x="1295527" y="33147"/>
                </a:lnTo>
                <a:lnTo>
                  <a:pt x="1329914" y="79773"/>
                </a:lnTo>
                <a:lnTo>
                  <a:pt x="1353184" y="62611"/>
                </a:lnTo>
                <a:lnTo>
                  <a:pt x="1454966" y="62611"/>
                </a:lnTo>
                <a:lnTo>
                  <a:pt x="1486915" y="0"/>
                </a:lnTo>
                <a:close/>
              </a:path>
              <a:path w="1487170" h="1107439">
                <a:moveTo>
                  <a:pt x="1166749" y="200025"/>
                </a:moveTo>
                <a:lnTo>
                  <a:pt x="1026922" y="303149"/>
                </a:lnTo>
                <a:lnTo>
                  <a:pt x="1061211" y="349758"/>
                </a:lnTo>
                <a:lnTo>
                  <a:pt x="1201165" y="246634"/>
                </a:lnTo>
                <a:lnTo>
                  <a:pt x="1166749" y="200025"/>
                </a:lnTo>
                <a:close/>
              </a:path>
              <a:path w="1487170" h="1107439">
                <a:moveTo>
                  <a:pt x="980312" y="337566"/>
                </a:moveTo>
                <a:lnTo>
                  <a:pt x="840485" y="440563"/>
                </a:lnTo>
                <a:lnTo>
                  <a:pt x="874776" y="487299"/>
                </a:lnTo>
                <a:lnTo>
                  <a:pt x="1014602" y="384175"/>
                </a:lnTo>
                <a:lnTo>
                  <a:pt x="980312" y="337566"/>
                </a:lnTo>
                <a:close/>
              </a:path>
              <a:path w="1487170" h="1107439">
                <a:moveTo>
                  <a:pt x="793876" y="474980"/>
                </a:moveTo>
                <a:lnTo>
                  <a:pt x="654050" y="578104"/>
                </a:lnTo>
                <a:lnTo>
                  <a:pt x="688339" y="624713"/>
                </a:lnTo>
                <a:lnTo>
                  <a:pt x="828166" y="521589"/>
                </a:lnTo>
                <a:lnTo>
                  <a:pt x="793876" y="474980"/>
                </a:lnTo>
                <a:close/>
              </a:path>
              <a:path w="1487170" h="1107439">
                <a:moveTo>
                  <a:pt x="607440" y="612394"/>
                </a:moveTo>
                <a:lnTo>
                  <a:pt x="467486" y="715518"/>
                </a:lnTo>
                <a:lnTo>
                  <a:pt x="501903" y="762127"/>
                </a:lnTo>
                <a:lnTo>
                  <a:pt x="641730" y="659003"/>
                </a:lnTo>
                <a:lnTo>
                  <a:pt x="607440" y="612394"/>
                </a:lnTo>
                <a:close/>
              </a:path>
              <a:path w="1487170" h="1107439">
                <a:moveTo>
                  <a:pt x="420877" y="749935"/>
                </a:moveTo>
                <a:lnTo>
                  <a:pt x="281050" y="853059"/>
                </a:lnTo>
                <a:lnTo>
                  <a:pt x="315467" y="899668"/>
                </a:lnTo>
                <a:lnTo>
                  <a:pt x="455295" y="796544"/>
                </a:lnTo>
                <a:lnTo>
                  <a:pt x="420877" y="749935"/>
                </a:lnTo>
                <a:close/>
              </a:path>
              <a:path w="1487170" h="1107439">
                <a:moveTo>
                  <a:pt x="234441" y="887349"/>
                </a:moveTo>
                <a:lnTo>
                  <a:pt x="94614" y="990473"/>
                </a:lnTo>
                <a:lnTo>
                  <a:pt x="129031" y="1037082"/>
                </a:lnTo>
                <a:lnTo>
                  <a:pt x="268858" y="933958"/>
                </a:lnTo>
                <a:lnTo>
                  <a:pt x="234441" y="887349"/>
                </a:lnTo>
                <a:close/>
              </a:path>
              <a:path w="1487170" h="1107439">
                <a:moveTo>
                  <a:pt x="48005" y="1024890"/>
                </a:moveTo>
                <a:lnTo>
                  <a:pt x="0" y="1060323"/>
                </a:lnTo>
                <a:lnTo>
                  <a:pt x="34289" y="1106932"/>
                </a:lnTo>
                <a:lnTo>
                  <a:pt x="82423" y="1071499"/>
                </a:lnTo>
                <a:lnTo>
                  <a:pt x="48005" y="1024890"/>
                </a:lnTo>
                <a:close/>
              </a:path>
            </a:pathLst>
          </a:custGeom>
          <a:solidFill>
            <a:srgbClr val="003B55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759695" y="4002023"/>
            <a:ext cx="963168" cy="1060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052050" y="4605604"/>
            <a:ext cx="38290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2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</a:t>
            </a:r>
            <a:r>
              <a:rPr kumimoji="0" sz="12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2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774935" y="1609344"/>
            <a:ext cx="966216" cy="1060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042397" y="2212085"/>
            <a:ext cx="438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DH</a:t>
            </a:r>
            <a:r>
              <a:rPr kumimoji="0" sz="12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CP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665464" y="3794759"/>
            <a:ext cx="609600" cy="609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738361" y="4410583"/>
            <a:ext cx="621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</a:t>
            </a:r>
            <a:r>
              <a:rPr kumimoji="0" sz="1800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8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800" b="0" i="0" u="none" strike="noStrike" kern="1200" cap="none" spc="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626352" y="3462528"/>
            <a:ext cx="1719833" cy="6682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601968" y="3557015"/>
            <a:ext cx="1290066" cy="54025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699504" y="3535679"/>
            <a:ext cx="1576070" cy="524510"/>
          </a:xfrm>
          <a:custGeom>
            <a:avLst/>
            <a:gdLst/>
            <a:ahLst/>
            <a:cxnLst/>
            <a:rect l="l" t="t" r="r" b="b"/>
            <a:pathLst>
              <a:path w="1576070" h="524510">
                <a:moveTo>
                  <a:pt x="1488440" y="0"/>
                </a:moveTo>
                <a:lnTo>
                  <a:pt x="87375" y="0"/>
                </a:lnTo>
                <a:lnTo>
                  <a:pt x="53363" y="6865"/>
                </a:lnTo>
                <a:lnTo>
                  <a:pt x="25590" y="25590"/>
                </a:lnTo>
                <a:lnTo>
                  <a:pt x="6865" y="53363"/>
                </a:lnTo>
                <a:lnTo>
                  <a:pt x="0" y="87376"/>
                </a:lnTo>
                <a:lnTo>
                  <a:pt x="0" y="436880"/>
                </a:lnTo>
                <a:lnTo>
                  <a:pt x="6865" y="470892"/>
                </a:lnTo>
                <a:lnTo>
                  <a:pt x="25590" y="498665"/>
                </a:lnTo>
                <a:lnTo>
                  <a:pt x="53363" y="517390"/>
                </a:lnTo>
                <a:lnTo>
                  <a:pt x="87375" y="524256"/>
                </a:lnTo>
                <a:lnTo>
                  <a:pt x="1488440" y="524256"/>
                </a:lnTo>
                <a:lnTo>
                  <a:pt x="1522452" y="517390"/>
                </a:lnTo>
                <a:lnTo>
                  <a:pt x="1550225" y="498665"/>
                </a:lnTo>
                <a:lnTo>
                  <a:pt x="1568950" y="470892"/>
                </a:lnTo>
                <a:lnTo>
                  <a:pt x="1575816" y="436880"/>
                </a:lnTo>
                <a:lnTo>
                  <a:pt x="1575816" y="87376"/>
                </a:lnTo>
                <a:lnTo>
                  <a:pt x="1568950" y="53363"/>
                </a:lnTo>
                <a:lnTo>
                  <a:pt x="1550225" y="25590"/>
                </a:lnTo>
                <a:lnTo>
                  <a:pt x="1522452" y="6865"/>
                </a:lnTo>
                <a:lnTo>
                  <a:pt x="148844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699504" y="3535679"/>
            <a:ext cx="1576070" cy="524510"/>
          </a:xfrm>
          <a:custGeom>
            <a:avLst/>
            <a:gdLst/>
            <a:ahLst/>
            <a:cxnLst/>
            <a:rect l="l" t="t" r="r" b="b"/>
            <a:pathLst>
              <a:path w="1576070" h="524510">
                <a:moveTo>
                  <a:pt x="0" y="87376"/>
                </a:moveTo>
                <a:lnTo>
                  <a:pt x="6865" y="53363"/>
                </a:lnTo>
                <a:lnTo>
                  <a:pt x="25590" y="25590"/>
                </a:lnTo>
                <a:lnTo>
                  <a:pt x="53363" y="6865"/>
                </a:lnTo>
                <a:lnTo>
                  <a:pt x="87375" y="0"/>
                </a:lnTo>
                <a:lnTo>
                  <a:pt x="1488440" y="0"/>
                </a:lnTo>
                <a:lnTo>
                  <a:pt x="1522452" y="6865"/>
                </a:lnTo>
                <a:lnTo>
                  <a:pt x="1550225" y="25590"/>
                </a:lnTo>
                <a:lnTo>
                  <a:pt x="1568950" y="53363"/>
                </a:lnTo>
                <a:lnTo>
                  <a:pt x="1575816" y="87376"/>
                </a:lnTo>
                <a:lnTo>
                  <a:pt x="1575816" y="436880"/>
                </a:lnTo>
                <a:lnTo>
                  <a:pt x="1568950" y="470892"/>
                </a:lnTo>
                <a:lnTo>
                  <a:pt x="1550225" y="498665"/>
                </a:lnTo>
                <a:lnTo>
                  <a:pt x="1522452" y="517390"/>
                </a:lnTo>
                <a:lnTo>
                  <a:pt x="1488440" y="524256"/>
                </a:lnTo>
                <a:lnTo>
                  <a:pt x="87375" y="524256"/>
                </a:lnTo>
                <a:lnTo>
                  <a:pt x="53363" y="517390"/>
                </a:lnTo>
                <a:lnTo>
                  <a:pt x="25590" y="498665"/>
                </a:lnTo>
                <a:lnTo>
                  <a:pt x="6865" y="470892"/>
                </a:lnTo>
                <a:lnTo>
                  <a:pt x="0" y="436880"/>
                </a:lnTo>
                <a:lnTo>
                  <a:pt x="0" y="87376"/>
                </a:lnTo>
                <a:close/>
              </a:path>
            </a:pathLst>
          </a:custGeom>
          <a:ln w="12192">
            <a:solidFill>
              <a:srgbClr val="005073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665976" y="3621011"/>
            <a:ext cx="1162050" cy="41225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741919" y="3511296"/>
            <a:ext cx="432816" cy="49987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583680" y="3886200"/>
            <a:ext cx="424180" cy="424180"/>
          </a:xfrm>
          <a:custGeom>
            <a:avLst/>
            <a:gdLst/>
            <a:ahLst/>
            <a:cxnLst/>
            <a:rect l="l" t="t" r="r" b="b"/>
            <a:pathLst>
              <a:path w="424179" h="424179">
                <a:moveTo>
                  <a:pt x="211836" y="0"/>
                </a:moveTo>
                <a:lnTo>
                  <a:pt x="163272" y="5596"/>
                </a:lnTo>
                <a:lnTo>
                  <a:pt x="118687" y="21535"/>
                </a:lnTo>
                <a:lnTo>
                  <a:pt x="79354" y="46546"/>
                </a:lnTo>
                <a:lnTo>
                  <a:pt x="46546" y="79354"/>
                </a:lnTo>
                <a:lnTo>
                  <a:pt x="21535" y="118687"/>
                </a:lnTo>
                <a:lnTo>
                  <a:pt x="5596" y="163272"/>
                </a:lnTo>
                <a:lnTo>
                  <a:pt x="0" y="211836"/>
                </a:lnTo>
                <a:lnTo>
                  <a:pt x="5596" y="260399"/>
                </a:lnTo>
                <a:lnTo>
                  <a:pt x="21535" y="304984"/>
                </a:lnTo>
                <a:lnTo>
                  <a:pt x="46546" y="344317"/>
                </a:lnTo>
                <a:lnTo>
                  <a:pt x="79354" y="377125"/>
                </a:lnTo>
                <a:lnTo>
                  <a:pt x="118687" y="402136"/>
                </a:lnTo>
                <a:lnTo>
                  <a:pt x="163272" y="418075"/>
                </a:lnTo>
                <a:lnTo>
                  <a:pt x="211836" y="423672"/>
                </a:lnTo>
                <a:lnTo>
                  <a:pt x="260399" y="418075"/>
                </a:lnTo>
                <a:lnTo>
                  <a:pt x="304984" y="402136"/>
                </a:lnTo>
                <a:lnTo>
                  <a:pt x="344317" y="377125"/>
                </a:lnTo>
                <a:lnTo>
                  <a:pt x="377125" y="344317"/>
                </a:lnTo>
                <a:lnTo>
                  <a:pt x="402136" y="304984"/>
                </a:lnTo>
                <a:lnTo>
                  <a:pt x="418075" y="260399"/>
                </a:lnTo>
                <a:lnTo>
                  <a:pt x="423672" y="211836"/>
                </a:lnTo>
                <a:lnTo>
                  <a:pt x="418075" y="163272"/>
                </a:lnTo>
                <a:lnTo>
                  <a:pt x="402136" y="118687"/>
                </a:lnTo>
                <a:lnTo>
                  <a:pt x="377125" y="79354"/>
                </a:lnTo>
                <a:lnTo>
                  <a:pt x="344317" y="46546"/>
                </a:lnTo>
                <a:lnTo>
                  <a:pt x="304984" y="21535"/>
                </a:lnTo>
                <a:lnTo>
                  <a:pt x="260399" y="5596"/>
                </a:lnTo>
                <a:lnTo>
                  <a:pt x="211836" y="0"/>
                </a:lnTo>
                <a:close/>
              </a:path>
            </a:pathLst>
          </a:custGeom>
          <a:solidFill>
            <a:srgbClr val="00BBE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729476" y="3591559"/>
            <a:ext cx="988060" cy="62674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66675" marR="0" lvl="0" indent="0" algn="l" defTabSz="914400" rtl="0" eaLnBrk="1" fontAlgn="auto" latinLnBrk="0" hangingPunct="1">
              <a:lnSpc>
                <a:spcPct val="100000"/>
              </a:lnSpc>
              <a:spcBef>
                <a:spcPts val="7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Guest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Shell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6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1411711" y="4236720"/>
            <a:ext cx="609600" cy="60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1512295" y="4355591"/>
            <a:ext cx="405383" cy="4053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454765" y="4861305"/>
            <a:ext cx="54292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ig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745223" y="2520695"/>
            <a:ext cx="1484630" cy="375285"/>
          </a:xfrm>
          <a:custGeom>
            <a:avLst/>
            <a:gdLst/>
            <a:ahLst/>
            <a:cxnLst/>
            <a:rect l="l" t="t" r="r" b="b"/>
            <a:pathLst>
              <a:path w="1484629" h="375285">
                <a:moveTo>
                  <a:pt x="1421892" y="0"/>
                </a:moveTo>
                <a:lnTo>
                  <a:pt x="62483" y="0"/>
                </a:lnTo>
                <a:lnTo>
                  <a:pt x="38147" y="4905"/>
                </a:lnTo>
                <a:lnTo>
                  <a:pt x="18288" y="18287"/>
                </a:lnTo>
                <a:lnTo>
                  <a:pt x="4905" y="38147"/>
                </a:lnTo>
                <a:lnTo>
                  <a:pt x="0" y="62483"/>
                </a:lnTo>
                <a:lnTo>
                  <a:pt x="0" y="312419"/>
                </a:lnTo>
                <a:lnTo>
                  <a:pt x="4905" y="336756"/>
                </a:lnTo>
                <a:lnTo>
                  <a:pt x="18287" y="356615"/>
                </a:lnTo>
                <a:lnTo>
                  <a:pt x="38147" y="369998"/>
                </a:lnTo>
                <a:lnTo>
                  <a:pt x="62483" y="374903"/>
                </a:lnTo>
                <a:lnTo>
                  <a:pt x="1421892" y="374903"/>
                </a:lnTo>
                <a:lnTo>
                  <a:pt x="1446228" y="369998"/>
                </a:lnTo>
                <a:lnTo>
                  <a:pt x="1466087" y="356615"/>
                </a:lnTo>
                <a:lnTo>
                  <a:pt x="1479470" y="336756"/>
                </a:lnTo>
                <a:lnTo>
                  <a:pt x="1484376" y="312419"/>
                </a:lnTo>
                <a:lnTo>
                  <a:pt x="1484376" y="62483"/>
                </a:lnTo>
                <a:lnTo>
                  <a:pt x="1479470" y="38147"/>
                </a:lnTo>
                <a:lnTo>
                  <a:pt x="1466088" y="18287"/>
                </a:lnTo>
                <a:lnTo>
                  <a:pt x="1446228" y="4905"/>
                </a:lnTo>
                <a:lnTo>
                  <a:pt x="1421892" y="0"/>
                </a:lnTo>
                <a:close/>
              </a:path>
            </a:pathLst>
          </a:custGeom>
          <a:solidFill>
            <a:srgbClr val="6DBD4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855079" y="2589657"/>
            <a:ext cx="126682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Startup</a:t>
            </a:r>
            <a:r>
              <a:rPr kumimoji="0" sz="1400" b="0" i="0" u="none" strike="noStrike" kern="1200" cap="none" spc="1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Config?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647303" y="3226435"/>
            <a:ext cx="1262380" cy="1178560"/>
          </a:xfrm>
          <a:custGeom>
            <a:avLst/>
            <a:gdLst/>
            <a:ahLst/>
            <a:cxnLst/>
            <a:rect l="l" t="t" r="r" b="b"/>
            <a:pathLst>
              <a:path w="1262379" h="1178560">
                <a:moveTo>
                  <a:pt x="1114967" y="1081120"/>
                </a:moveTo>
                <a:lnTo>
                  <a:pt x="1075563" y="1123441"/>
                </a:lnTo>
                <a:lnTo>
                  <a:pt x="1261872" y="1178306"/>
                </a:lnTo>
                <a:lnTo>
                  <a:pt x="1232949" y="1100835"/>
                </a:lnTo>
                <a:lnTo>
                  <a:pt x="1136142" y="1100835"/>
                </a:lnTo>
                <a:lnTo>
                  <a:pt x="1114967" y="1081120"/>
                </a:lnTo>
                <a:close/>
              </a:path>
              <a:path w="1262379" h="1178560">
                <a:moveTo>
                  <a:pt x="1154462" y="1038701"/>
                </a:moveTo>
                <a:lnTo>
                  <a:pt x="1114967" y="1081120"/>
                </a:lnTo>
                <a:lnTo>
                  <a:pt x="1136142" y="1100835"/>
                </a:lnTo>
                <a:lnTo>
                  <a:pt x="1175639" y="1058417"/>
                </a:lnTo>
                <a:lnTo>
                  <a:pt x="1154462" y="1038701"/>
                </a:lnTo>
                <a:close/>
              </a:path>
              <a:path w="1262379" h="1178560">
                <a:moveTo>
                  <a:pt x="1193927" y="996314"/>
                </a:moveTo>
                <a:lnTo>
                  <a:pt x="1154462" y="1038701"/>
                </a:lnTo>
                <a:lnTo>
                  <a:pt x="1175639" y="1058417"/>
                </a:lnTo>
                <a:lnTo>
                  <a:pt x="1136142" y="1100835"/>
                </a:lnTo>
                <a:lnTo>
                  <a:pt x="1232949" y="1100835"/>
                </a:lnTo>
                <a:lnTo>
                  <a:pt x="1193927" y="996314"/>
                </a:lnTo>
                <a:close/>
              </a:path>
              <a:path w="1262379" h="1178560">
                <a:moveTo>
                  <a:pt x="1048512" y="940053"/>
                </a:moveTo>
                <a:lnTo>
                  <a:pt x="1009015" y="982471"/>
                </a:lnTo>
                <a:lnTo>
                  <a:pt x="1114967" y="1081120"/>
                </a:lnTo>
                <a:lnTo>
                  <a:pt x="1154462" y="1038701"/>
                </a:lnTo>
                <a:lnTo>
                  <a:pt x="1048512" y="940053"/>
                </a:lnTo>
                <a:close/>
              </a:path>
              <a:path w="1262379" h="1178560">
                <a:moveTo>
                  <a:pt x="879094" y="782192"/>
                </a:moveTo>
                <a:lnTo>
                  <a:pt x="839597" y="824483"/>
                </a:lnTo>
                <a:lnTo>
                  <a:pt x="966724" y="942975"/>
                </a:lnTo>
                <a:lnTo>
                  <a:pt x="1006221" y="900557"/>
                </a:lnTo>
                <a:lnTo>
                  <a:pt x="879094" y="782192"/>
                </a:lnTo>
                <a:close/>
              </a:path>
              <a:path w="1262379" h="1178560">
                <a:moveTo>
                  <a:pt x="709549" y="624204"/>
                </a:moveTo>
                <a:lnTo>
                  <a:pt x="670051" y="666622"/>
                </a:lnTo>
                <a:lnTo>
                  <a:pt x="797178" y="784987"/>
                </a:lnTo>
                <a:lnTo>
                  <a:pt x="836676" y="742695"/>
                </a:lnTo>
                <a:lnTo>
                  <a:pt x="709549" y="624204"/>
                </a:lnTo>
                <a:close/>
              </a:path>
              <a:path w="1262379" h="1178560">
                <a:moveTo>
                  <a:pt x="540003" y="466344"/>
                </a:moveTo>
                <a:lnTo>
                  <a:pt x="500506" y="508762"/>
                </a:lnTo>
                <a:lnTo>
                  <a:pt x="627633" y="627126"/>
                </a:lnTo>
                <a:lnTo>
                  <a:pt x="667130" y="584834"/>
                </a:lnTo>
                <a:lnTo>
                  <a:pt x="540003" y="466344"/>
                </a:lnTo>
                <a:close/>
              </a:path>
              <a:path w="1262379" h="1178560">
                <a:moveTo>
                  <a:pt x="370586" y="308482"/>
                </a:moveTo>
                <a:lnTo>
                  <a:pt x="331089" y="350900"/>
                </a:lnTo>
                <a:lnTo>
                  <a:pt x="458216" y="469264"/>
                </a:lnTo>
                <a:lnTo>
                  <a:pt x="497713" y="426846"/>
                </a:lnTo>
                <a:lnTo>
                  <a:pt x="370586" y="308482"/>
                </a:lnTo>
                <a:close/>
              </a:path>
              <a:path w="1262379" h="1178560">
                <a:moveTo>
                  <a:pt x="201041" y="150622"/>
                </a:moveTo>
                <a:lnTo>
                  <a:pt x="161544" y="192912"/>
                </a:lnTo>
                <a:lnTo>
                  <a:pt x="288671" y="311403"/>
                </a:lnTo>
                <a:lnTo>
                  <a:pt x="328168" y="268986"/>
                </a:lnTo>
                <a:lnTo>
                  <a:pt x="201041" y="150622"/>
                </a:lnTo>
                <a:close/>
              </a:path>
              <a:path w="1262379" h="1178560">
                <a:moveTo>
                  <a:pt x="39370" y="0"/>
                </a:moveTo>
                <a:lnTo>
                  <a:pt x="0" y="42417"/>
                </a:lnTo>
                <a:lnTo>
                  <a:pt x="119125" y="153415"/>
                </a:lnTo>
                <a:lnTo>
                  <a:pt x="158623" y="111125"/>
                </a:lnTo>
                <a:lnTo>
                  <a:pt x="39370" y="0"/>
                </a:lnTo>
                <a:close/>
              </a:path>
            </a:pathLst>
          </a:custGeom>
          <a:solidFill>
            <a:srgbClr val="003B55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99635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0183" y="2517648"/>
            <a:ext cx="10811510" cy="3200400"/>
          </a:xfrm>
          <a:custGeom>
            <a:avLst/>
            <a:gdLst/>
            <a:ahLst/>
            <a:cxnLst/>
            <a:rect l="l" t="t" r="r" b="b"/>
            <a:pathLst>
              <a:path w="10811510" h="3200400">
                <a:moveTo>
                  <a:pt x="0" y="3200400"/>
                </a:moveTo>
                <a:lnTo>
                  <a:pt x="10811256" y="3200400"/>
                </a:lnTo>
                <a:lnTo>
                  <a:pt x="10811256" y="0"/>
                </a:lnTo>
                <a:lnTo>
                  <a:pt x="0" y="0"/>
                </a:lnTo>
                <a:lnTo>
                  <a:pt x="0" y="320040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431800" indent="-154940">
              <a:lnSpc>
                <a:spcPts val="3040"/>
              </a:lnSpc>
              <a:spcBef>
                <a:spcPts val="115"/>
              </a:spcBef>
              <a:buSzPct val="60377"/>
              <a:buChar char="•"/>
              <a:tabLst>
                <a:tab pos="433070" algn="l"/>
              </a:tabLst>
            </a:pPr>
            <a:r>
              <a:rPr spc="15" dirty="0"/>
              <a:t>Configure </a:t>
            </a:r>
            <a:r>
              <a:rPr spc="30" dirty="0"/>
              <a:t>the </a:t>
            </a:r>
            <a:r>
              <a:rPr spc="25" dirty="0"/>
              <a:t>event </a:t>
            </a:r>
            <a:r>
              <a:rPr spc="0" dirty="0"/>
              <a:t>manager </a:t>
            </a:r>
            <a:r>
              <a:rPr spc="15" dirty="0"/>
              <a:t>applet </a:t>
            </a:r>
            <a:r>
              <a:rPr spc="55" dirty="0"/>
              <a:t>to </a:t>
            </a:r>
            <a:r>
              <a:rPr dirty="0"/>
              <a:t>run </a:t>
            </a:r>
            <a:r>
              <a:rPr spc="-65" dirty="0"/>
              <a:t>a </a:t>
            </a:r>
            <a:r>
              <a:rPr dirty="0"/>
              <a:t>Python </a:t>
            </a:r>
            <a:r>
              <a:rPr spc="30" dirty="0"/>
              <a:t>script </a:t>
            </a:r>
            <a:r>
              <a:rPr spc="-20" dirty="0"/>
              <a:t>in</a:t>
            </a:r>
            <a:r>
              <a:rPr spc="650" dirty="0"/>
              <a:t> </a:t>
            </a:r>
            <a:r>
              <a:rPr spc="25" dirty="0"/>
              <a:t>response</a:t>
            </a:r>
          </a:p>
          <a:p>
            <a:pPr marL="431800">
              <a:lnSpc>
                <a:spcPts val="3040"/>
              </a:lnSpc>
            </a:pPr>
            <a:r>
              <a:rPr spc="55" dirty="0"/>
              <a:t>to </a:t>
            </a:r>
            <a:r>
              <a:rPr spc="25" dirty="0"/>
              <a:t>the</a:t>
            </a:r>
            <a:r>
              <a:rPr spc="-20" dirty="0"/>
              <a:t> </a:t>
            </a:r>
            <a:r>
              <a:rPr spc="15" dirty="0"/>
              <a:t>event</a:t>
            </a:r>
          </a:p>
          <a:p>
            <a:pPr marL="276860">
              <a:lnSpc>
                <a:spcPct val="100000"/>
              </a:lnSpc>
              <a:spcBef>
                <a:spcPts val="919"/>
              </a:spcBef>
            </a:pPr>
            <a:r>
              <a:rPr sz="1800" spc="-10" dirty="0">
                <a:solidFill>
                  <a:srgbClr val="FFFFFF"/>
                </a:solidFill>
                <a:latin typeface="Courier New"/>
                <a:cs typeface="Courier New"/>
              </a:rPr>
              <a:t>iosxe1(config)#event manager applet</a:t>
            </a:r>
            <a:r>
              <a:rPr sz="18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urier New"/>
                <a:cs typeface="Courier New"/>
              </a:rPr>
              <a:t>interface_Lo100_Shutdown</a:t>
            </a:r>
            <a:endParaRPr sz="1800">
              <a:latin typeface="Courier New"/>
              <a:cs typeface="Courier New"/>
            </a:endParaRPr>
          </a:p>
          <a:p>
            <a:pPr marL="264160">
              <a:lnSpc>
                <a:spcPct val="100000"/>
              </a:lnSpc>
              <a:spcBef>
                <a:spcPts val="45"/>
              </a:spcBef>
            </a:pPr>
            <a:endParaRPr sz="1650">
              <a:latin typeface="Times New Roman"/>
              <a:cs typeface="Times New Roman"/>
            </a:endParaRPr>
          </a:p>
          <a:p>
            <a:pPr marL="276860">
              <a:lnSpc>
                <a:spcPts val="2100"/>
              </a:lnSpc>
            </a:pPr>
            <a:r>
              <a:rPr sz="1800" spc="-10" dirty="0">
                <a:solidFill>
                  <a:srgbClr val="FFFFFF"/>
                </a:solidFill>
                <a:latin typeface="Courier New"/>
                <a:cs typeface="Courier New"/>
              </a:rPr>
              <a:t>iosxe1(config-applet)#event syslog pattern "Interface </a:t>
            </a:r>
            <a:r>
              <a:rPr sz="1800" spc="-15" dirty="0">
                <a:solidFill>
                  <a:srgbClr val="FFFFFF"/>
                </a:solidFill>
                <a:latin typeface="Courier New"/>
                <a:cs typeface="Courier New"/>
              </a:rPr>
              <a:t>Loopback100,</a:t>
            </a:r>
            <a:r>
              <a:rPr sz="1800" spc="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urier New"/>
                <a:cs typeface="Courier New"/>
              </a:rPr>
              <a:t>changed</a:t>
            </a:r>
            <a:endParaRPr sz="1800">
              <a:latin typeface="Courier New"/>
              <a:cs typeface="Courier New"/>
            </a:endParaRPr>
          </a:p>
          <a:p>
            <a:pPr marL="276860">
              <a:lnSpc>
                <a:spcPts val="2100"/>
              </a:lnSpc>
            </a:pP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state </a:t>
            </a:r>
            <a:r>
              <a:rPr sz="1800" spc="-15" dirty="0">
                <a:solidFill>
                  <a:srgbClr val="FFFFFF"/>
                </a:solidFill>
                <a:latin typeface="Courier New"/>
                <a:cs typeface="Courier New"/>
              </a:rPr>
              <a:t>to </a:t>
            </a:r>
            <a:r>
              <a:rPr sz="1800" spc="-10" dirty="0">
                <a:solidFill>
                  <a:srgbClr val="FFFFFF"/>
                </a:solidFill>
                <a:latin typeface="Courier New"/>
                <a:cs typeface="Courier New"/>
              </a:rPr>
              <a:t>administratively</a:t>
            </a:r>
            <a:r>
              <a:rPr sz="1800" spc="-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urier New"/>
                <a:cs typeface="Courier New"/>
              </a:rPr>
              <a:t>down"</a:t>
            </a:r>
            <a:endParaRPr sz="1800">
              <a:latin typeface="Courier New"/>
              <a:cs typeface="Courier New"/>
            </a:endParaRPr>
          </a:p>
          <a:p>
            <a:pPr marL="264160">
              <a:lnSpc>
                <a:spcPct val="100000"/>
              </a:lnSpc>
              <a:spcBef>
                <a:spcPts val="45"/>
              </a:spcBef>
            </a:pPr>
            <a:endParaRPr sz="1650">
              <a:latin typeface="Times New Roman"/>
              <a:cs typeface="Times New Roman"/>
            </a:endParaRPr>
          </a:p>
          <a:p>
            <a:pPr marL="276860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ourier New"/>
                <a:cs typeface="Courier New"/>
              </a:rPr>
              <a:t>iosxe1(config-applet)#action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0.0 </a:t>
            </a:r>
            <a:r>
              <a:rPr sz="1800" spc="-15" dirty="0">
                <a:solidFill>
                  <a:srgbClr val="FFFFFF"/>
                </a:solidFill>
                <a:latin typeface="Courier New"/>
                <a:cs typeface="Courier New"/>
              </a:rPr>
              <a:t>cli command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 "en"</a:t>
            </a:r>
            <a:endParaRPr sz="1800">
              <a:latin typeface="Courier New"/>
              <a:cs typeface="Courier New"/>
            </a:endParaRPr>
          </a:p>
          <a:p>
            <a:pPr marL="264160">
              <a:lnSpc>
                <a:spcPct val="100000"/>
              </a:lnSpc>
              <a:spcBef>
                <a:spcPts val="45"/>
              </a:spcBef>
            </a:pPr>
            <a:endParaRPr sz="1650">
              <a:latin typeface="Times New Roman"/>
              <a:cs typeface="Times New Roman"/>
            </a:endParaRPr>
          </a:p>
          <a:p>
            <a:pPr marL="276860">
              <a:lnSpc>
                <a:spcPts val="2110"/>
              </a:lnSpc>
            </a:pPr>
            <a:r>
              <a:rPr sz="1800" spc="-10" dirty="0">
                <a:solidFill>
                  <a:srgbClr val="FFFFFF"/>
                </a:solidFill>
                <a:latin typeface="Courier New"/>
                <a:cs typeface="Courier New"/>
              </a:rPr>
              <a:t>iosxe1(config-applet)#action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1.0 </a:t>
            </a:r>
            <a:r>
              <a:rPr sz="1800" spc="-10" dirty="0">
                <a:solidFill>
                  <a:srgbClr val="FFFFFF"/>
                </a:solidFill>
                <a:latin typeface="Courier New"/>
                <a:cs typeface="Courier New"/>
              </a:rPr>
              <a:t>cli command "guestshell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run</a:t>
            </a:r>
            <a:r>
              <a:rPr sz="1800" spc="-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urier New"/>
                <a:cs typeface="Courier New"/>
              </a:rPr>
              <a:t>python</a:t>
            </a:r>
            <a:endParaRPr sz="1800">
              <a:latin typeface="Courier New"/>
              <a:cs typeface="Courier New"/>
            </a:endParaRPr>
          </a:p>
          <a:p>
            <a:pPr marL="276860">
              <a:lnSpc>
                <a:spcPts val="2110"/>
              </a:lnSpc>
            </a:pPr>
            <a:r>
              <a:rPr sz="1800" spc="-10" dirty="0">
                <a:solidFill>
                  <a:srgbClr val="FFFFFF"/>
                </a:solidFill>
                <a:latin typeface="Courier New"/>
                <a:cs typeface="Courier New"/>
              </a:rPr>
              <a:t>/flash/netprog_basics/application_hosting/python_onbox/eem_intf_up.py</a:t>
            </a:r>
            <a:r>
              <a:rPr sz="18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urier New"/>
                <a:cs typeface="Courier New"/>
              </a:rPr>
              <a:t>lo100"</a:t>
            </a:r>
            <a:endParaRPr sz="1800">
              <a:latin typeface="Courier New"/>
              <a:cs typeface="Courier New"/>
            </a:endParaRPr>
          </a:p>
          <a:p>
            <a:pPr marL="264160">
              <a:lnSpc>
                <a:spcPct val="100000"/>
              </a:lnSpc>
              <a:spcBef>
                <a:spcPts val="50"/>
              </a:spcBef>
            </a:pPr>
            <a:endParaRPr sz="1650">
              <a:latin typeface="Times New Roman"/>
              <a:cs typeface="Times New Roman"/>
            </a:endParaRPr>
          </a:p>
          <a:p>
            <a:pPr marL="276860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ourier New"/>
                <a:cs typeface="Courier New"/>
              </a:rPr>
              <a:t>iosxe1(config-applet)#exit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6627" y="6355181"/>
            <a:ext cx="3641090" cy="1625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5680075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" dirty="0"/>
              <a:t>Embedded </a:t>
            </a:r>
            <a:r>
              <a:rPr spc="-55" dirty="0"/>
              <a:t>Event</a:t>
            </a:r>
            <a:r>
              <a:rPr spc="15" dirty="0"/>
              <a:t> </a:t>
            </a:r>
            <a:r>
              <a:rPr spc="-5" dirty="0"/>
              <a:t>Manager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983981" y="5753811"/>
            <a:ext cx="36474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Output </a:t>
            </a:r>
            <a:r>
              <a:rPr kumimoji="0" sz="1800" b="0" i="1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edited for </a:t>
            </a:r>
            <a:r>
              <a:rPr kumimoji="0" sz="1800" b="0" i="1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brevity </a:t>
            </a:r>
            <a:r>
              <a:rPr kumimoji="0" sz="1800" b="0" i="1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sz="1800" b="0" i="1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1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clarity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29704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706627" y="6355181"/>
            <a:ext cx="3641090" cy="1625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74903" y="1605152"/>
            <a:ext cx="4122420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67640" marR="0" lvl="0" indent="-15494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Manually </a:t>
            </a:r>
            <a:r>
              <a:rPr kumimoji="0" sz="265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trigger the</a:t>
            </a:r>
            <a:r>
              <a:rPr kumimoji="0" sz="2650" b="0" i="0" u="none" strike="noStrike" kern="1200" cap="none" spc="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event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0183" y="2517648"/>
            <a:ext cx="10811510" cy="3200400"/>
          </a:xfrm>
          <a:prstGeom prst="rect">
            <a:avLst/>
          </a:prstGeom>
          <a:solidFill>
            <a:srgbClr val="282828"/>
          </a:solidFill>
        </p:spPr>
        <p:txBody>
          <a:bodyPr vert="horz" wrap="square" lIns="0" tIns="9525" rIns="0" bIns="0" rtlCol="0">
            <a:spAutoFit/>
          </a:bodyPr>
          <a:lstStyle/>
          <a:p>
            <a:pPr marL="76835" marR="0" lvl="0" indent="0" algn="l" defTabSz="914400" rtl="0" eaLnBrk="1" fontAlgn="auto" latinLnBrk="0" hangingPunct="1">
              <a:lnSpc>
                <a:spcPts val="21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iosxe1#term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mon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76835" marR="0" lvl="0" indent="0" algn="l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iosxe1#debug event manager action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cli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76835" marR="7448550" lvl="0" indent="0" algn="l" defTabSz="914400" rtl="0" eaLnBrk="1" fontAlgn="auto" latinLnBrk="0" hangingPunct="1">
              <a:lnSpc>
                <a:spcPct val="95100"/>
              </a:lnSpc>
              <a:spcBef>
                <a:spcPts val="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iosxe1#conf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 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iosxe1(config)#int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lo100 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iosxe1(config-if)#shut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5680075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" dirty="0"/>
              <a:t>Embedded </a:t>
            </a:r>
            <a:r>
              <a:rPr spc="-55" dirty="0"/>
              <a:t>Event</a:t>
            </a:r>
            <a:r>
              <a:rPr spc="15" dirty="0"/>
              <a:t> </a:t>
            </a:r>
            <a:r>
              <a:rPr spc="-5" dirty="0"/>
              <a:t>Manager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983981" y="5753811"/>
            <a:ext cx="36474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Output </a:t>
            </a:r>
            <a:r>
              <a:rPr kumimoji="0" sz="1800" b="0" i="1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edited for </a:t>
            </a:r>
            <a:r>
              <a:rPr kumimoji="0" sz="1800" b="0" i="1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brevity </a:t>
            </a:r>
            <a:r>
              <a:rPr kumimoji="0" sz="1800" b="0" i="1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sz="1800" b="0" i="1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1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clarity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2020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20CEF-A626-B14A-B5B7-331A0B41B1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App-hosting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82620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627" y="6355181"/>
            <a:ext cx="364109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15695" y="1950720"/>
            <a:ext cx="11036935" cy="4072254"/>
          </a:xfrm>
          <a:custGeom>
            <a:avLst/>
            <a:gdLst/>
            <a:ahLst/>
            <a:cxnLst/>
            <a:rect l="l" t="t" r="r" b="b"/>
            <a:pathLst>
              <a:path w="11036935" h="4072254">
                <a:moveTo>
                  <a:pt x="0" y="4072128"/>
                </a:moveTo>
                <a:lnTo>
                  <a:pt x="11036808" y="4072128"/>
                </a:lnTo>
                <a:lnTo>
                  <a:pt x="11036808" y="0"/>
                </a:lnTo>
                <a:lnTo>
                  <a:pt x="0" y="0"/>
                </a:lnTo>
                <a:lnTo>
                  <a:pt x="0" y="4072128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0110" y="1957527"/>
            <a:ext cx="417195" cy="412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525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*Oc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15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*Oc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67884" y="1957527"/>
            <a:ext cx="9665335" cy="412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525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2 </a:t>
            </a:r>
            <a:r>
              <a:rPr kumimoji="0" sz="13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20:44:57.843: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%LINEPROTO-5-UPDOWN: Line protocol on Interface Loopback100, changed state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to</a:t>
            </a:r>
            <a:r>
              <a:rPr kumimoji="0" sz="1300" b="0" i="0" u="none" strike="noStrike" kern="1200" cap="none" spc="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down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3335" marR="0" lvl="0" indent="0" algn="l" defTabSz="914400" rtl="0" eaLnBrk="1" fontAlgn="auto" latinLnBrk="0" hangingPunct="1">
              <a:lnSpc>
                <a:spcPts val="15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2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20:44:57.843: %LINK-5-CHANGED: Interface Loopback100, changed state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to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administratively</a:t>
            </a:r>
            <a:r>
              <a:rPr kumimoji="0" sz="1300" b="0" i="0" u="none" strike="noStrike" kern="1200" cap="none" spc="1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down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67802" y="2525014"/>
            <a:ext cx="9673590" cy="408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335" marR="0" lvl="0" indent="0" algn="l" defTabSz="914400" rtl="0" eaLnBrk="1" fontAlgn="auto" latinLnBrk="0" hangingPunct="1">
              <a:lnSpc>
                <a:spcPts val="151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2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20:44:57.850: %HA_EM-6-LOG: interface_Lo100_Shutdown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: </a:t>
            </a:r>
            <a:r>
              <a:rPr kumimoji="0" sz="13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DEBUG(cli_lib)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: : CTL :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cli_open</a:t>
            </a:r>
            <a:r>
              <a:rPr kumimoji="0" sz="1300" b="0" i="0" u="none" strike="noStrike" kern="1200" cap="none" spc="2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called.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15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2 </a:t>
            </a:r>
            <a:r>
              <a:rPr kumimoji="0" sz="13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20:44:57.850: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%HA_EM-6-LOG: interface_Lo100_Shutdown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: </a:t>
            </a:r>
            <a:r>
              <a:rPr kumimoji="0" sz="13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DEBUG(cli_lib)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: : OUT :</a:t>
            </a:r>
            <a:r>
              <a:rPr kumimoji="0" sz="1300" b="0" i="0" u="none" strike="noStrike" kern="1200" cap="none" spc="2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iosxe1&gt;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68526" y="2900298"/>
            <a:ext cx="898271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7886700" algn="l"/>
              </a:tabLst>
              <a:defRPr/>
            </a:pP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2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20:44:57.851: %HA_EM-6-LOG: interface_Lo100_Shutdown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: </a:t>
            </a:r>
            <a:r>
              <a:rPr kumimoji="0" sz="13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DEBUG(cli_lib)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:</a:t>
            </a:r>
            <a:r>
              <a:rPr kumimoji="0" sz="1300" b="0" i="0" u="none" strike="noStrike" kern="1200" cap="none" spc="2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: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IN	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:</a:t>
            </a:r>
            <a:r>
              <a:rPr kumimoji="0" sz="13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iosxe1&gt;en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68526" y="3089275"/>
            <a:ext cx="878840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2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20:44:57.861: %HA_EM-6-LOG: interface_Lo100_Shutdown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: </a:t>
            </a:r>
            <a:r>
              <a:rPr kumimoji="0" sz="13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DEBUG(cli_lib)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: : OUT :</a:t>
            </a:r>
            <a:r>
              <a:rPr kumimoji="0" sz="1300" b="0" i="0" u="none" strike="noStrike" kern="1200" cap="none" spc="2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iosxe1#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0110" y="2525014"/>
            <a:ext cx="417195" cy="976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51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*Oc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14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*Oc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14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*Oc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14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*Oc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15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*Oc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67802" y="3277946"/>
            <a:ext cx="1016381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7886700" algn="l"/>
              </a:tabLst>
              <a:defRPr/>
            </a:pP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2 </a:t>
            </a:r>
            <a:r>
              <a:rPr kumimoji="0" sz="13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20:44:57.861: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%HA_EM-6-LOG: interface_Lo100_Shutdown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: </a:t>
            </a:r>
            <a:r>
              <a:rPr kumimoji="0" sz="13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DEBUG(cli_lib)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:</a:t>
            </a:r>
            <a:r>
              <a:rPr kumimoji="0" sz="1300" b="0" i="0" u="none" strike="noStrike" kern="1200" cap="none" spc="2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: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IN	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: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iosxe1#guestshell</a:t>
            </a:r>
            <a:r>
              <a:rPr kumimoji="0" sz="13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run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0110" y="3464433"/>
            <a:ext cx="8096884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python /flash/netprog_basics/application_hosting/python_onbox/eem_intf_up.py</a:t>
            </a:r>
            <a:r>
              <a:rPr kumimoji="0" sz="1300" b="0" i="0" u="none" strike="noStrike" kern="1200" cap="none" spc="1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lo100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0110" y="3653409"/>
            <a:ext cx="41719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*Oc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68526" y="3653409"/>
            <a:ext cx="957453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2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20:44:59.576: %HA_EM-6-LOG: interface_Lo100_Shutdown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: </a:t>
            </a:r>
            <a:r>
              <a:rPr kumimoji="0" sz="13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DEBUG(cli_lib)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: : OUT :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Line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1</a:t>
            </a:r>
            <a:r>
              <a:rPr kumimoji="0" sz="1300" b="0" i="0" u="none" strike="noStrike" kern="1200" cap="none" spc="22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SUCCESS: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110" y="3842384"/>
            <a:ext cx="149923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interface</a:t>
            </a:r>
            <a:r>
              <a:rPr kumimoji="0" sz="13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lo100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0110" y="4031056"/>
            <a:ext cx="417195" cy="13519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515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*Oc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14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*Oc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14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*Oc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14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*Oc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14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*Oc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14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*Oc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15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*Oc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67802" y="4031056"/>
            <a:ext cx="10358755" cy="13519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515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2 </a:t>
            </a:r>
            <a:r>
              <a:rPr kumimoji="0" sz="13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20:44:59.576: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%HA_EM-6-LOG: interface_Lo100_Shutdown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: </a:t>
            </a:r>
            <a:r>
              <a:rPr kumimoji="0" sz="13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DEBUG(cli_lib)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: : OUT :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Line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2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SUCCESS: no</a:t>
            </a:r>
            <a:r>
              <a:rPr kumimoji="0" sz="1300" b="0" i="0" u="none" strike="noStrike" kern="1200" cap="none" spc="2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shut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3335" marR="0" lvl="0" indent="0" algn="l" defTabSz="914400" rtl="0" eaLnBrk="1" fontAlgn="auto" latinLnBrk="0" hangingPunct="1">
              <a:lnSpc>
                <a:spcPts val="14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2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20:44:59.576: %HA_EM-6-LOG: interface_Lo100_Shutdown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: </a:t>
            </a:r>
            <a:r>
              <a:rPr kumimoji="0" sz="13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DEBUG(cli_lib)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: : OUT</a:t>
            </a:r>
            <a:r>
              <a:rPr kumimoji="0" sz="1300" b="0" i="0" u="none" strike="noStrike" kern="1200" cap="none" spc="1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: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3335" marR="0" lvl="0" indent="0" algn="l" defTabSz="914400" rtl="0" eaLnBrk="1" fontAlgn="auto" latinLnBrk="0" hangingPunct="1">
              <a:lnSpc>
                <a:spcPts val="14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2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20:44:59.576: %HA_EM-6-LOG: interface_Lo100_Shutdown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: </a:t>
            </a:r>
            <a:r>
              <a:rPr kumimoji="0" sz="13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DEBUG(cli_lib)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: : OUT</a:t>
            </a:r>
            <a:r>
              <a:rPr kumimoji="0" sz="1300" b="0" i="0" u="none" strike="noStrike" kern="1200" cap="none" spc="1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: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3335" marR="0" lvl="0" indent="0" algn="l" defTabSz="914400" rtl="0" eaLnBrk="1" fontAlgn="auto" latinLnBrk="0" hangingPunct="1">
              <a:lnSpc>
                <a:spcPts val="14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2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20:44:59.577: %HA_EM-6-LOG: interface_Lo100_Shutdown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: </a:t>
            </a:r>
            <a:r>
              <a:rPr kumimoji="0" sz="13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DEBUG(cli_lib)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: : OUT :</a:t>
            </a:r>
            <a:r>
              <a:rPr kumimoji="0" sz="1300" b="0" i="0" u="none" strike="noStrike" kern="1200" cap="none" spc="2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iosxe1#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14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2 </a:t>
            </a:r>
            <a:r>
              <a:rPr kumimoji="0" sz="13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20:44:59.577: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%HA_EM-6-LOG: interface_Lo100_Shutdown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: </a:t>
            </a:r>
            <a:r>
              <a:rPr kumimoji="0" sz="13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DEBUG(cli_lib)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: : CTL :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cli_close</a:t>
            </a:r>
            <a:r>
              <a:rPr kumimoji="0" sz="1300" b="0" i="0" u="none" strike="noStrike" kern="1200" cap="none" spc="2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called.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3335" marR="0" lvl="0" indent="0" algn="l" defTabSz="914400" rtl="0" eaLnBrk="1" fontAlgn="auto" latinLnBrk="0" hangingPunct="1">
              <a:lnSpc>
                <a:spcPts val="14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2</a:t>
            </a:r>
            <a:r>
              <a:rPr kumimoji="0" sz="13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20:44:59.577: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3335" marR="0" lvl="0" indent="0" algn="l" defTabSz="914400" rtl="0" eaLnBrk="1" fontAlgn="auto" latinLnBrk="0" hangingPunct="1">
              <a:lnSpc>
                <a:spcPts val="15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2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20:44:59.577: tty is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now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going through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its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death</a:t>
            </a:r>
            <a:r>
              <a:rPr kumimoji="0" sz="1300" b="0" i="0" u="none" strike="noStrike" kern="120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sequence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80110" y="5537403"/>
            <a:ext cx="417195" cy="409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515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*Oc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151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*Oc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67884" y="5537403"/>
            <a:ext cx="9470390" cy="409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515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2 </a:t>
            </a:r>
            <a:r>
              <a:rPr kumimoji="0" sz="13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20:45:01.541: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%LINEPROTO-5-UPDOWN: Line protocol on Interface Loopback100, changed state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to</a:t>
            </a:r>
            <a:r>
              <a:rPr kumimoji="0" sz="1300" b="0" i="0" u="none" strike="noStrike" kern="1200" cap="none" spc="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up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3335" marR="0" lvl="0" indent="0" algn="l" defTabSz="914400" rtl="0" eaLnBrk="1" fontAlgn="auto" latinLnBrk="0" hangingPunct="1">
              <a:lnSpc>
                <a:spcPts val="151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2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20:45:01.542: %LINK-3-UPDOWN: Interface Loopback100, changed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state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to</a:t>
            </a:r>
            <a:r>
              <a:rPr kumimoji="0" sz="13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up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5680075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" dirty="0"/>
              <a:t>Embedded </a:t>
            </a:r>
            <a:r>
              <a:rPr spc="-55" dirty="0"/>
              <a:t>Event</a:t>
            </a:r>
            <a:r>
              <a:rPr spc="15" dirty="0"/>
              <a:t> </a:t>
            </a:r>
            <a:r>
              <a:rPr spc="-5" dirty="0"/>
              <a:t>Manager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983981" y="6059525"/>
            <a:ext cx="36474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Output </a:t>
            </a:r>
            <a:r>
              <a:rPr kumimoji="0" sz="1800" b="0" i="1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edited for </a:t>
            </a:r>
            <a:r>
              <a:rPr kumimoji="0" sz="1800" b="0" i="1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brevity </a:t>
            </a:r>
            <a:r>
              <a:rPr kumimoji="0" sz="1800" b="0" i="1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sz="1800" b="0" i="1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1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clarity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66343" y="1273810"/>
            <a:ext cx="3637279" cy="4318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Pct val="79245"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Verify </a:t>
            </a:r>
            <a:r>
              <a:rPr kumimoji="0" sz="265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</a:t>
            </a:r>
            <a:r>
              <a:rPr kumimoji="0" sz="2650" b="0" i="0" u="none" strike="noStrike" kern="1200" cap="none" spc="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debug</a:t>
            </a:r>
            <a:r>
              <a:rPr kumimoji="0" sz="2650" b="0" i="0" u="none" strike="noStrike" kern="1200" cap="none" spc="16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logs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28936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55857" y="2119743"/>
            <a:ext cx="4272915" cy="962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150" spc="10" dirty="0">
                <a:solidFill>
                  <a:srgbClr val="005073"/>
                </a:solidFill>
                <a:latin typeface="+mj-lt"/>
                <a:cs typeface="Arial"/>
              </a:rPr>
              <a:t>Demo</a:t>
            </a:r>
            <a:r>
              <a:rPr sz="6150" spc="35" dirty="0">
                <a:solidFill>
                  <a:srgbClr val="005073"/>
                </a:solidFill>
                <a:latin typeface="+mj-lt"/>
                <a:cs typeface="Arial"/>
              </a:rPr>
              <a:t> </a:t>
            </a:r>
            <a:r>
              <a:rPr sz="6150" spc="-50" dirty="0">
                <a:solidFill>
                  <a:srgbClr val="005073"/>
                </a:solidFill>
                <a:latin typeface="+mj-lt"/>
                <a:cs typeface="Arial"/>
              </a:rPr>
              <a:t>Time!</a:t>
            </a:r>
            <a:endParaRPr sz="6150" dirty="0">
              <a:latin typeface="+mj-lt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FBF00C-4ECF-1248-84F2-0D8BC21D4FC5}"/>
              </a:ext>
            </a:extLst>
          </p:cNvPr>
          <p:cNvSpPr txBox="1"/>
          <p:nvPr/>
        </p:nvSpPr>
        <p:spPr>
          <a:xfrm>
            <a:off x="594276" y="3355668"/>
            <a:ext cx="1587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altLang="zh-CN" dirty="0">
                <a:latin typeface="+mn-lt"/>
              </a:rPr>
              <a:t>guestshell</a:t>
            </a:r>
            <a:r>
              <a:rPr lang="zh-CN" altLang="en-US" dirty="0">
                <a:latin typeface="+mn-lt"/>
              </a:rPr>
              <a:t> </a:t>
            </a:r>
            <a:endParaRPr lang="en-CN" altLang="zh-CN" dirty="0">
              <a:latin typeface="+mn-lt"/>
            </a:endParaRPr>
          </a:p>
          <a:p>
            <a:r>
              <a:rPr lang="en-CN" altLang="zh-CN" dirty="0">
                <a:latin typeface="+mn-lt"/>
              </a:rPr>
              <a:t>hello</a:t>
            </a:r>
            <a:r>
              <a:rPr lang="en-US" altLang="zh-CN" dirty="0">
                <a:latin typeface="+mn-lt"/>
              </a:rPr>
              <a:t>_</a:t>
            </a:r>
            <a:r>
              <a:rPr lang="en-US" altLang="zh-CN" dirty="0" err="1">
                <a:latin typeface="+mn-lt"/>
              </a:rPr>
              <a:t>world.py</a:t>
            </a:r>
            <a:endParaRPr lang="en-US" altLang="zh-CN" dirty="0">
              <a:latin typeface="+mn-lt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6BA0126-C5A1-C04D-9872-DD842F416601}"/>
              </a:ext>
            </a:extLst>
          </p:cNvPr>
          <p:cNvSpPr/>
          <p:nvPr/>
        </p:nvSpPr>
        <p:spPr>
          <a:xfrm>
            <a:off x="5678423" y="1438655"/>
            <a:ext cx="5007864" cy="3883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905675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20CEF-A626-B14A-B5B7-331A0B41B1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IOx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938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8451850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" dirty="0">
                <a:solidFill>
                  <a:srgbClr val="005073"/>
                </a:solidFill>
              </a:rPr>
              <a:t>Cisco </a:t>
            </a:r>
            <a:r>
              <a:rPr spc="0" dirty="0">
                <a:solidFill>
                  <a:srgbClr val="005073"/>
                </a:solidFill>
              </a:rPr>
              <a:t>Application </a:t>
            </a:r>
            <a:r>
              <a:rPr spc="-5" dirty="0">
                <a:solidFill>
                  <a:srgbClr val="005073"/>
                </a:solidFill>
              </a:rPr>
              <a:t>Hosting</a:t>
            </a:r>
            <a:r>
              <a:rPr spc="150" dirty="0">
                <a:solidFill>
                  <a:srgbClr val="005073"/>
                </a:solidFill>
              </a:rPr>
              <a:t> </a:t>
            </a:r>
            <a:r>
              <a:rPr spc="0" dirty="0">
                <a:solidFill>
                  <a:srgbClr val="005073"/>
                </a:solidFill>
              </a:rPr>
              <a:t>Technologies</a:t>
            </a:r>
          </a:p>
        </p:txBody>
      </p:sp>
      <p:sp>
        <p:nvSpPr>
          <p:cNvPr id="3" name="object 3"/>
          <p:cNvSpPr/>
          <p:nvPr/>
        </p:nvSpPr>
        <p:spPr>
          <a:xfrm>
            <a:off x="536448" y="1709927"/>
            <a:ext cx="2265426" cy="44965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52272" y="3496055"/>
            <a:ext cx="2076450" cy="19118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2168" y="1731264"/>
            <a:ext cx="11128248" cy="44074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1291" y="3592779"/>
            <a:ext cx="14674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Script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Hosting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90016" y="1975104"/>
            <a:ext cx="1558290" cy="15552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35736" y="1996484"/>
            <a:ext cx="1469136" cy="14660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776727" y="1709927"/>
            <a:ext cx="2262378" cy="44965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17520" y="3496055"/>
            <a:ext cx="1777745" cy="118033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96844" y="3592779"/>
            <a:ext cx="14243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Utility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Hosting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43991" y="3968750"/>
            <a:ext cx="3700779" cy="127889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>
                <a:tab pos="2365375" algn="l"/>
              </a:tabLst>
              <a:defRPr/>
            </a:pP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• </a:t>
            </a:r>
            <a:r>
              <a:rPr kumimoji="0" sz="1600" b="0" i="0" u="none" strike="noStrike" kern="120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Python	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• 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Linux</a:t>
            </a:r>
            <a:r>
              <a:rPr kumimoji="0" sz="1600" b="0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utilities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1870"/>
              </a:lnSpc>
              <a:spcBef>
                <a:spcPts val="185"/>
              </a:spcBef>
              <a:spcAft>
                <a:spcPts val="0"/>
              </a:spcAft>
              <a:buClrTx/>
              <a:buSzTx/>
              <a:buFontTx/>
              <a:buNone/>
              <a:tabLst>
                <a:tab pos="2365375" algn="l"/>
              </a:tabLst>
              <a:defRPr/>
            </a:pP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• </a:t>
            </a:r>
            <a:r>
              <a:rPr kumimoji="0" sz="1600" b="0" i="0" u="none" strike="noStrike" kern="1200" cap="none" spc="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Access</a:t>
            </a:r>
            <a:r>
              <a:rPr kumimoji="0" sz="16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 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platform	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•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RPMs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  <a:p>
            <a:pPr marL="170180" marR="0" lvl="0" indent="0" algn="l" defTabSz="914400" rtl="0" eaLnBrk="1" fontAlgn="auto" latinLnBrk="0" hangingPunct="1">
              <a:lnSpc>
                <a:spcPts val="18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details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  <a:p>
            <a:pPr marL="170180" marR="2278380" lvl="0" indent="-170815" algn="l" defTabSz="914400" rtl="0" eaLnBrk="1" fontAlgn="auto" latinLnBrk="0" hangingPunct="1">
              <a:lnSpc>
                <a:spcPts val="1820"/>
              </a:lnSpc>
              <a:spcBef>
                <a:spcPts val="3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•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Integrate </a:t>
            </a: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with 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events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30295" y="1975104"/>
            <a:ext cx="1555242" cy="155524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176016" y="1996446"/>
            <a:ext cx="1466081" cy="146608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013959" y="1709927"/>
            <a:ext cx="2262378" cy="44965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017008" y="3496055"/>
            <a:ext cx="2320290" cy="164363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80379" y="3592779"/>
            <a:ext cx="11353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Co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n</a:t>
            </a:r>
            <a:r>
              <a:rPr kumimoji="0" sz="180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t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a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i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n</a:t>
            </a:r>
            <a:r>
              <a:rPr kumimoji="0" sz="18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e</a:t>
            </a:r>
            <a:r>
              <a:rPr kumimoji="0" sz="18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r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367528" y="1975104"/>
            <a:ext cx="1558290" cy="15552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413247" y="1996446"/>
            <a:ext cx="1469135" cy="146608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254240" y="1709927"/>
            <a:ext cx="2262378" cy="44965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339583" y="3496055"/>
            <a:ext cx="2109978" cy="173202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976743" y="3592779"/>
            <a:ext cx="9893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Small</a:t>
            </a:r>
            <a:r>
              <a:rPr kumimoji="0" sz="18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 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VM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90744" y="3968750"/>
            <a:ext cx="4069715" cy="10985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70180" marR="0" lvl="0" indent="-170815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>
                <a:tab pos="2490470" algn="l"/>
              </a:tabLst>
              <a:defRPr/>
            </a:pP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•  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Application</a:t>
            </a:r>
            <a:r>
              <a:rPr kumimoji="0" sz="1600" b="0" i="0" u="none" strike="noStrike" kern="1200" cap="none" spc="-1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 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Code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 </a:t>
            </a: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+	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Complete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control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  <a:p>
            <a:pPr marL="170180" marR="0" lvl="0" indent="0" algn="l" defTabSz="914400" rtl="0" eaLnBrk="1" fontAlgn="auto" latinLnBrk="0" hangingPunct="1">
              <a:lnSpc>
                <a:spcPts val="1670"/>
              </a:lnSpc>
              <a:spcBef>
                <a:spcPts val="595"/>
              </a:spcBef>
              <a:spcAft>
                <a:spcPts val="0"/>
              </a:spcAft>
              <a:buClrTx/>
              <a:buSzTx/>
              <a:buFontTx/>
              <a:buNone/>
              <a:tabLst>
                <a:tab pos="2322830" algn="l"/>
              </a:tabLst>
              <a:defRPr/>
            </a:pPr>
            <a:r>
              <a:rPr kumimoji="0" sz="2400" b="0" i="0" u="none" strike="noStrike" kern="1200" cap="none" spc="7" normalizeH="0" baseline="24305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Dependencies	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•   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Limited</a:t>
            </a:r>
            <a:r>
              <a:rPr kumimoji="0" sz="1600" b="0" i="0" u="none" strike="noStrike" kern="1200" cap="none" spc="-25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resource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16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93645" algn="l"/>
              </a:tabLst>
              <a:defRPr/>
            </a:pP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•  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LXC</a:t>
            </a:r>
            <a:r>
              <a:rPr kumimoji="0" sz="16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and</a:t>
            </a:r>
            <a:r>
              <a:rPr kumimoji="0" sz="16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Docker	</a:t>
            </a:r>
            <a:r>
              <a:rPr kumimoji="0" sz="2400" b="0" i="0" u="none" strike="noStrike" kern="1200" cap="none" spc="15" normalizeH="0" baseline="-138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needs</a:t>
            </a:r>
            <a:endParaRPr kumimoji="0" sz="2400" b="0" i="0" u="none" strike="noStrike" kern="1200" cap="none" spc="0" normalizeH="0" baseline="-13888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  <a:p>
            <a:pPr marL="170180" marR="0" lvl="0" indent="0" algn="l" defTabSz="914400" rtl="0" eaLnBrk="1" fontAlgn="auto" latinLnBrk="0" hangingPunct="1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Tx/>
              <a:buSzTx/>
              <a:buFontTx/>
              <a:buNone/>
              <a:tabLst>
                <a:tab pos="2322830" algn="l"/>
              </a:tabLst>
              <a:defRPr/>
            </a:pPr>
            <a:r>
              <a:rPr kumimoji="0" sz="2400" b="0" i="0" u="none" strike="noStrike" kern="1200" cap="none" spc="22" normalizeH="0" baseline="24305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support	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• 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Linux</a:t>
            </a:r>
            <a:r>
              <a:rPr kumimoji="0" sz="1600" b="0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KVM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607807" y="1975104"/>
            <a:ext cx="1555242" cy="155524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653528" y="1996446"/>
            <a:ext cx="1466081" cy="146608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491471" y="1709927"/>
            <a:ext cx="2262378" cy="44965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631680" y="3496055"/>
            <a:ext cx="1963674" cy="164363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811639" y="3592779"/>
            <a:ext cx="13906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Full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 </a:t>
            </a: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Compute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824339" y="3968750"/>
            <a:ext cx="1604010" cy="101028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70815" marR="0" lvl="0" indent="-171450" algn="l" defTabSz="914400" rtl="0" eaLnBrk="1" fontAlgn="auto" latinLnBrk="0" hangingPunct="1">
              <a:lnSpc>
                <a:spcPts val="1820"/>
              </a:lnSpc>
              <a:spcBef>
                <a:spcPts val="1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•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Significant 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resource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needs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1875"/>
              </a:lnSpc>
              <a:spcBef>
                <a:spcPts val="1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•   </a:t>
            </a: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Bare-metal</a:t>
            </a:r>
            <a:r>
              <a:rPr kumimoji="0" sz="1600" b="0" i="0" u="none" strike="noStrike" kern="1200" cap="none" spc="-22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or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  <a:p>
            <a:pPr marL="170815" marR="0" lvl="0" indent="0" algn="l" defTabSz="914400" rtl="0" eaLnBrk="1" fontAlgn="auto" latinLnBrk="0" hangingPunct="1">
              <a:lnSpc>
                <a:spcPts val="18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Hypervisor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845040" y="1975104"/>
            <a:ext cx="1555242" cy="155524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890759" y="1996446"/>
            <a:ext cx="1466081" cy="146608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84503" y="5455920"/>
            <a:ext cx="10324338" cy="75057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82168" y="3938015"/>
            <a:ext cx="4413885" cy="1442085"/>
          </a:xfrm>
          <a:custGeom>
            <a:avLst/>
            <a:gdLst/>
            <a:ahLst/>
            <a:cxnLst/>
            <a:rect l="l" t="t" r="r" b="b"/>
            <a:pathLst>
              <a:path w="4413885" h="1442085">
                <a:moveTo>
                  <a:pt x="0" y="1441704"/>
                </a:moveTo>
                <a:lnTo>
                  <a:pt x="4413504" y="1441704"/>
                </a:lnTo>
                <a:lnTo>
                  <a:pt x="4413504" y="0"/>
                </a:lnTo>
                <a:lnTo>
                  <a:pt x="0" y="0"/>
                </a:lnTo>
                <a:lnTo>
                  <a:pt x="0" y="14417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732914" y="4403293"/>
            <a:ext cx="211074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Guest</a:t>
            </a:r>
            <a:r>
              <a:rPr kumimoji="0" sz="32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 </a:t>
            </a:r>
            <a:r>
              <a:rPr kumimoji="0" sz="3200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Shell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056632" y="3938015"/>
            <a:ext cx="4434840" cy="1442085"/>
          </a:xfrm>
          <a:custGeom>
            <a:avLst/>
            <a:gdLst/>
            <a:ahLst/>
            <a:cxnLst/>
            <a:rect l="l" t="t" r="r" b="b"/>
            <a:pathLst>
              <a:path w="4434840" h="1442085">
                <a:moveTo>
                  <a:pt x="0" y="1441704"/>
                </a:moveTo>
                <a:lnTo>
                  <a:pt x="4434840" y="1441704"/>
                </a:lnTo>
                <a:lnTo>
                  <a:pt x="4434840" y="0"/>
                </a:lnTo>
                <a:lnTo>
                  <a:pt x="0" y="0"/>
                </a:lnTo>
                <a:lnTo>
                  <a:pt x="0" y="14417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384416" y="4403293"/>
            <a:ext cx="177927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Cisco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 </a:t>
            </a:r>
            <a:r>
              <a:rPr kumimoji="0" sz="3200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IOx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Confidential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9534143" y="3938015"/>
            <a:ext cx="2188845" cy="144208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33045" rIns="0" bIns="0" rtlCol="0">
            <a:spAutoFit/>
          </a:bodyPr>
          <a:lstStyle/>
          <a:p>
            <a:pPr marL="4445" marR="0" lvl="0" indent="0" algn="ctr" defTabSz="914400" rtl="0" eaLnBrk="1" fontAlgn="auto" latinLnBrk="0" hangingPunct="1">
              <a:lnSpc>
                <a:spcPct val="100000"/>
              </a:lnSpc>
              <a:spcBef>
                <a:spcPts val="18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UCS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  <a:p>
            <a:pPr marL="508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Express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9504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4903" y="1620392"/>
            <a:ext cx="5093335" cy="367347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67640" marR="5080" lvl="0" indent="-154940" algn="l" defTabSz="914400" rtl="0" eaLnBrk="1" fontAlgn="auto" latinLnBrk="0" hangingPunct="1">
              <a:lnSpc>
                <a:spcPct val="95000"/>
              </a:lnSpc>
              <a:spcBef>
                <a:spcPts val="275"/>
              </a:spcBef>
              <a:spcAft>
                <a:spcPts val="0"/>
              </a:spcAft>
              <a:buClrTx/>
              <a:buSzPct val="58928"/>
              <a:buFontTx/>
              <a:buChar char="•"/>
              <a:tabLst>
                <a:tab pos="168275" algn="l"/>
              </a:tabLst>
              <a:defRPr/>
            </a:pPr>
            <a:r>
              <a:rPr kumimoji="0" sz="2800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Enables </a:t>
            </a:r>
            <a:r>
              <a:rPr kumimoji="0" sz="2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hosting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srgbClr val="00BBE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applications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  </a:t>
            </a:r>
            <a:r>
              <a:rPr kumimoji="0" sz="280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2800" b="0" i="0" u="none" strike="noStrike" kern="1200" cap="none" spc="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network </a:t>
            </a:r>
            <a:r>
              <a:rPr kumimoji="0" sz="2800" b="0" i="0" u="none" strike="noStrike" kern="1200" cap="none" spc="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edge </a:t>
            </a:r>
            <a:r>
              <a:rPr kumimoji="0" sz="2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across  </a:t>
            </a:r>
            <a:r>
              <a:rPr kumimoji="0" sz="280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different </a:t>
            </a:r>
            <a:r>
              <a:rPr kumimoji="0" sz="2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hardware</a:t>
            </a:r>
            <a:r>
              <a:rPr kumimoji="0" sz="2800" b="0" i="0" u="none" strike="noStrike" kern="1200" cap="none" spc="-9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platforms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611505" lvl="0" indent="-154940" algn="l" defTabSz="914400" rtl="0" eaLnBrk="1" fontAlgn="auto" latinLnBrk="0" hangingPunct="1">
              <a:lnSpc>
                <a:spcPts val="3190"/>
              </a:lnSpc>
              <a:spcBef>
                <a:spcPts val="1565"/>
              </a:spcBef>
              <a:spcAft>
                <a:spcPts val="0"/>
              </a:spcAft>
              <a:buClrTx/>
              <a:buSzPct val="58928"/>
              <a:buFontTx/>
              <a:buChar char="•"/>
              <a:tabLst>
                <a:tab pos="168275" algn="l"/>
              </a:tabLst>
              <a:defRPr/>
            </a:pP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2800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compute </a:t>
            </a:r>
            <a:r>
              <a:rPr kumimoji="0" sz="28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platform, 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application </a:t>
            </a:r>
            <a:r>
              <a:rPr kumimoji="0" sz="28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framework,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 </a:t>
            </a:r>
            <a:r>
              <a:rPr kumimoji="0" sz="280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software development</a:t>
            </a:r>
            <a:r>
              <a:rPr kumimoji="0" sz="2800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kit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ts val="3275"/>
              </a:lnSpc>
              <a:spcBef>
                <a:spcPts val="1265"/>
              </a:spcBef>
              <a:spcAft>
                <a:spcPts val="0"/>
              </a:spcAft>
              <a:buClrTx/>
              <a:buSzPct val="58928"/>
              <a:buFontTx/>
              <a:buChar char="•"/>
              <a:tabLst>
                <a:tab pos="168275" algn="l"/>
              </a:tabLst>
              <a:defRPr/>
            </a:pP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Manage life </a:t>
            </a:r>
            <a:r>
              <a:rPr kumimoji="0" sz="2800" b="0" i="0" u="none" strike="noStrike" kern="1200" cap="none" spc="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cycle </a:t>
            </a:r>
            <a:r>
              <a:rPr kumimoji="0" sz="28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aspects</a:t>
            </a:r>
            <a:r>
              <a:rPr kumimoji="0" sz="2800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0" algn="l" defTabSz="914400" rtl="0" eaLnBrk="1" fontAlgn="auto" latinLnBrk="0" hangingPunct="1">
              <a:lnSpc>
                <a:spcPts val="32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applications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2736" y="587501"/>
            <a:ext cx="4050665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750" b="0" i="0" u="none" strike="noStrike" kern="1200" cap="none" spc="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What </a:t>
            </a:r>
            <a:r>
              <a:rPr kumimoji="0" sz="3750" b="0" i="0" u="none" strike="noStrike" kern="1200" cap="none" spc="-3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</a:t>
            </a:r>
            <a:r>
              <a:rPr kumimoji="0" sz="3750" b="0" i="0" u="none" strike="noStrike" kern="1200" cap="none" spc="15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</a:t>
            </a:r>
            <a:r>
              <a:rPr kumimoji="0" sz="3750" b="0" i="0" u="none" strike="noStrike" kern="1200" cap="none" spc="13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750" b="0" i="0" u="none" strike="noStrike" kern="1200" cap="none" spc="-11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IOx?</a:t>
            </a:r>
            <a:endParaRPr kumimoji="0" sz="3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964680" y="1685544"/>
            <a:ext cx="4279900" cy="4112260"/>
          </a:xfrm>
          <a:custGeom>
            <a:avLst/>
            <a:gdLst/>
            <a:ahLst/>
            <a:cxnLst/>
            <a:rect l="l" t="t" r="r" b="b"/>
            <a:pathLst>
              <a:path w="4279900" h="4112260">
                <a:moveTo>
                  <a:pt x="4141216" y="0"/>
                </a:moveTo>
                <a:lnTo>
                  <a:pt x="138175" y="0"/>
                </a:lnTo>
                <a:lnTo>
                  <a:pt x="94496" y="7042"/>
                </a:lnTo>
                <a:lnTo>
                  <a:pt x="56564" y="26655"/>
                </a:lnTo>
                <a:lnTo>
                  <a:pt x="26655" y="56564"/>
                </a:lnTo>
                <a:lnTo>
                  <a:pt x="7042" y="94496"/>
                </a:lnTo>
                <a:lnTo>
                  <a:pt x="0" y="138175"/>
                </a:lnTo>
                <a:lnTo>
                  <a:pt x="0" y="3973550"/>
                </a:lnTo>
                <a:lnTo>
                  <a:pt x="7042" y="4017233"/>
                </a:lnTo>
                <a:lnTo>
                  <a:pt x="26655" y="4055170"/>
                </a:lnTo>
                <a:lnTo>
                  <a:pt x="56564" y="4085087"/>
                </a:lnTo>
                <a:lnTo>
                  <a:pt x="94496" y="4104706"/>
                </a:lnTo>
                <a:lnTo>
                  <a:pt x="138175" y="4111752"/>
                </a:lnTo>
                <a:lnTo>
                  <a:pt x="4141216" y="4111752"/>
                </a:lnTo>
                <a:lnTo>
                  <a:pt x="4184895" y="4104706"/>
                </a:lnTo>
                <a:lnTo>
                  <a:pt x="4222827" y="4085087"/>
                </a:lnTo>
                <a:lnTo>
                  <a:pt x="4252736" y="4055170"/>
                </a:lnTo>
                <a:lnTo>
                  <a:pt x="4272349" y="4017233"/>
                </a:lnTo>
                <a:lnTo>
                  <a:pt x="4279392" y="3973550"/>
                </a:lnTo>
                <a:lnTo>
                  <a:pt x="4279392" y="138175"/>
                </a:lnTo>
                <a:lnTo>
                  <a:pt x="4272349" y="94496"/>
                </a:lnTo>
                <a:lnTo>
                  <a:pt x="4252736" y="56564"/>
                </a:lnTo>
                <a:lnTo>
                  <a:pt x="4222827" y="26655"/>
                </a:lnTo>
                <a:lnTo>
                  <a:pt x="4184895" y="7042"/>
                </a:lnTo>
                <a:lnTo>
                  <a:pt x="4141216" y="0"/>
                </a:lnTo>
                <a:close/>
              </a:path>
            </a:pathLst>
          </a:custGeom>
          <a:solidFill>
            <a:srgbClr val="003B55">
              <a:alpha val="79998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403592" y="4642103"/>
            <a:ext cx="3398520" cy="866140"/>
          </a:xfrm>
          <a:custGeom>
            <a:avLst/>
            <a:gdLst/>
            <a:ahLst/>
            <a:cxnLst/>
            <a:rect l="l" t="t" r="r" b="b"/>
            <a:pathLst>
              <a:path w="3398520" h="866139">
                <a:moveTo>
                  <a:pt x="3280155" y="0"/>
                </a:moveTo>
                <a:lnTo>
                  <a:pt x="118363" y="0"/>
                </a:lnTo>
                <a:lnTo>
                  <a:pt x="72276" y="9296"/>
                </a:lnTo>
                <a:lnTo>
                  <a:pt x="34655" y="34655"/>
                </a:lnTo>
                <a:lnTo>
                  <a:pt x="9296" y="72276"/>
                </a:lnTo>
                <a:lnTo>
                  <a:pt x="0" y="118364"/>
                </a:lnTo>
                <a:lnTo>
                  <a:pt x="0" y="747268"/>
                </a:lnTo>
                <a:lnTo>
                  <a:pt x="9296" y="793355"/>
                </a:lnTo>
                <a:lnTo>
                  <a:pt x="34655" y="830976"/>
                </a:lnTo>
                <a:lnTo>
                  <a:pt x="72276" y="856335"/>
                </a:lnTo>
                <a:lnTo>
                  <a:pt x="118363" y="865632"/>
                </a:lnTo>
                <a:lnTo>
                  <a:pt x="3280155" y="865632"/>
                </a:lnTo>
                <a:lnTo>
                  <a:pt x="3326243" y="856335"/>
                </a:lnTo>
                <a:lnTo>
                  <a:pt x="3363864" y="830976"/>
                </a:lnTo>
                <a:lnTo>
                  <a:pt x="3389223" y="793355"/>
                </a:lnTo>
                <a:lnTo>
                  <a:pt x="3398519" y="747268"/>
                </a:lnTo>
                <a:lnTo>
                  <a:pt x="3398519" y="118364"/>
                </a:lnTo>
                <a:lnTo>
                  <a:pt x="3389223" y="72276"/>
                </a:lnTo>
                <a:lnTo>
                  <a:pt x="3363864" y="34655"/>
                </a:lnTo>
                <a:lnTo>
                  <a:pt x="3326243" y="9296"/>
                </a:lnTo>
                <a:lnTo>
                  <a:pt x="3280155" y="0"/>
                </a:lnTo>
                <a:close/>
              </a:path>
            </a:pathLst>
          </a:custGeom>
          <a:solidFill>
            <a:srgbClr val="2B2B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403592" y="3547871"/>
            <a:ext cx="3398520" cy="862965"/>
          </a:xfrm>
          <a:custGeom>
            <a:avLst/>
            <a:gdLst/>
            <a:ahLst/>
            <a:cxnLst/>
            <a:rect l="l" t="t" r="r" b="b"/>
            <a:pathLst>
              <a:path w="3398520" h="862964">
                <a:moveTo>
                  <a:pt x="3323589" y="0"/>
                </a:moveTo>
                <a:lnTo>
                  <a:pt x="74929" y="0"/>
                </a:lnTo>
                <a:lnTo>
                  <a:pt x="45755" y="5885"/>
                </a:lnTo>
                <a:lnTo>
                  <a:pt x="21939" y="21939"/>
                </a:lnTo>
                <a:lnTo>
                  <a:pt x="5885" y="45755"/>
                </a:lnTo>
                <a:lnTo>
                  <a:pt x="0" y="74929"/>
                </a:lnTo>
                <a:lnTo>
                  <a:pt x="0" y="787653"/>
                </a:lnTo>
                <a:lnTo>
                  <a:pt x="5885" y="816828"/>
                </a:lnTo>
                <a:lnTo>
                  <a:pt x="21939" y="840644"/>
                </a:lnTo>
                <a:lnTo>
                  <a:pt x="45755" y="856698"/>
                </a:lnTo>
                <a:lnTo>
                  <a:pt x="74929" y="862583"/>
                </a:lnTo>
                <a:lnTo>
                  <a:pt x="3323589" y="862583"/>
                </a:lnTo>
                <a:lnTo>
                  <a:pt x="3352764" y="856698"/>
                </a:lnTo>
                <a:lnTo>
                  <a:pt x="3376580" y="840644"/>
                </a:lnTo>
                <a:lnTo>
                  <a:pt x="3392634" y="816828"/>
                </a:lnTo>
                <a:lnTo>
                  <a:pt x="3398519" y="787653"/>
                </a:lnTo>
                <a:lnTo>
                  <a:pt x="3398519" y="74929"/>
                </a:lnTo>
                <a:lnTo>
                  <a:pt x="3392634" y="45755"/>
                </a:lnTo>
                <a:lnTo>
                  <a:pt x="3376580" y="21939"/>
                </a:lnTo>
                <a:lnTo>
                  <a:pt x="3352764" y="5885"/>
                </a:lnTo>
                <a:lnTo>
                  <a:pt x="3323589" y="0"/>
                </a:lnTo>
                <a:close/>
              </a:path>
            </a:pathLst>
          </a:custGeom>
          <a:solidFill>
            <a:srgbClr val="EF4B3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403592" y="2404872"/>
            <a:ext cx="3398520" cy="866140"/>
          </a:xfrm>
          <a:custGeom>
            <a:avLst/>
            <a:gdLst/>
            <a:ahLst/>
            <a:cxnLst/>
            <a:rect l="l" t="t" r="r" b="b"/>
            <a:pathLst>
              <a:path w="3398520" h="866139">
                <a:moveTo>
                  <a:pt x="3323335" y="0"/>
                </a:moveTo>
                <a:lnTo>
                  <a:pt x="75183" y="0"/>
                </a:lnTo>
                <a:lnTo>
                  <a:pt x="45916" y="5907"/>
                </a:lnTo>
                <a:lnTo>
                  <a:pt x="22018" y="22018"/>
                </a:lnTo>
                <a:lnTo>
                  <a:pt x="5907" y="45916"/>
                </a:lnTo>
                <a:lnTo>
                  <a:pt x="0" y="75183"/>
                </a:lnTo>
                <a:lnTo>
                  <a:pt x="0" y="790448"/>
                </a:lnTo>
                <a:lnTo>
                  <a:pt x="5907" y="819715"/>
                </a:lnTo>
                <a:lnTo>
                  <a:pt x="22018" y="843613"/>
                </a:lnTo>
                <a:lnTo>
                  <a:pt x="45916" y="859724"/>
                </a:lnTo>
                <a:lnTo>
                  <a:pt x="75183" y="865631"/>
                </a:lnTo>
                <a:lnTo>
                  <a:pt x="3323335" y="865631"/>
                </a:lnTo>
                <a:lnTo>
                  <a:pt x="3352603" y="859724"/>
                </a:lnTo>
                <a:lnTo>
                  <a:pt x="3376501" y="843613"/>
                </a:lnTo>
                <a:lnTo>
                  <a:pt x="3392612" y="819715"/>
                </a:lnTo>
                <a:lnTo>
                  <a:pt x="3398519" y="790448"/>
                </a:lnTo>
                <a:lnTo>
                  <a:pt x="3398519" y="75183"/>
                </a:lnTo>
                <a:lnTo>
                  <a:pt x="3392612" y="45916"/>
                </a:lnTo>
                <a:lnTo>
                  <a:pt x="3376501" y="22018"/>
                </a:lnTo>
                <a:lnTo>
                  <a:pt x="3352603" y="5907"/>
                </a:lnTo>
                <a:lnTo>
                  <a:pt x="3323335" y="0"/>
                </a:lnTo>
                <a:close/>
              </a:path>
            </a:pathLst>
          </a:custGeom>
          <a:solidFill>
            <a:srgbClr val="00BBE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86092" y="1597811"/>
            <a:ext cx="2926080" cy="3677285"/>
          </a:xfrm>
          <a:prstGeom prst="rect">
            <a:avLst/>
          </a:prstGeom>
        </p:spPr>
        <p:txBody>
          <a:bodyPr vert="horz" wrap="square" lIns="0" tIns="163830" rIns="0" bIns="0" rtlCol="0">
            <a:spAutoFit/>
          </a:bodyPr>
          <a:lstStyle/>
          <a:p>
            <a:pPr marL="0" marR="782955" lvl="0" indent="0" algn="ctr" defTabSz="914400" rtl="0" eaLnBrk="1" fontAlgn="auto" latinLnBrk="0" hangingPunct="1">
              <a:lnSpc>
                <a:spcPct val="100000"/>
              </a:lnSpc>
              <a:spcBef>
                <a:spcPts val="12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</a:t>
            </a:r>
            <a:r>
              <a:rPr kumimoji="0" sz="3600" b="1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IOx</a:t>
            </a:r>
            <a:endParaRPr kumimoji="0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33070" marR="0" lvl="0" indent="0" algn="l" defTabSz="914400" rtl="0" eaLnBrk="1" fontAlgn="auto" latinLnBrk="0" hangingPunct="1">
              <a:lnSpc>
                <a:spcPts val="3665"/>
              </a:lnSpc>
              <a:spcBef>
                <a:spcPts val="11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360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360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3600" b="1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</a:t>
            </a:r>
            <a:r>
              <a:rPr kumimoji="0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ti</a:t>
            </a:r>
            <a:r>
              <a:rPr kumimoji="0" sz="360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endParaRPr kumimoji="0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90370" marR="0" lvl="0" indent="0" algn="l" defTabSz="914400" rtl="0" eaLnBrk="1" fontAlgn="auto" latinLnBrk="0" hangingPunct="1">
              <a:lnSpc>
                <a:spcPts val="66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</a:t>
            </a:r>
            <a:endParaRPr kumimoji="0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3307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Linux</a:t>
            </a:r>
            <a:endParaRPr kumimoji="0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82295" marR="0" lvl="0" indent="0" algn="ctr" defTabSz="914400" rtl="0" eaLnBrk="1" fontAlgn="auto" latinLnBrk="0" hangingPunct="1">
              <a:lnSpc>
                <a:spcPts val="65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200" b="0" i="0" u="none" strike="noStrike" kern="1200" cap="none" spc="-32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</a:t>
            </a:r>
            <a:endParaRPr kumimoji="0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45770" marR="0" lvl="0" indent="0" algn="l" defTabSz="914400" rtl="0" eaLnBrk="1" fontAlgn="auto" latinLnBrk="0" hangingPunct="1">
              <a:lnSpc>
                <a:spcPts val="29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</a:t>
            </a:r>
            <a:r>
              <a:rPr kumimoji="0" sz="3600" b="1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IOS</a:t>
            </a:r>
            <a:endParaRPr kumimoji="0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6627" y="6355181"/>
            <a:ext cx="3641090" cy="1625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44743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0351" y="1527998"/>
            <a:ext cx="4510405" cy="380111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65100" marR="0" lvl="0" indent="-152400" algn="l" defTabSz="914400" rtl="0" eaLnBrk="1" fontAlgn="auto" latinLnBrk="0" hangingPunct="1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ClrTx/>
              <a:buSzPct val="58333"/>
              <a:buFontTx/>
              <a:buChar char="•"/>
              <a:tabLst>
                <a:tab pos="165100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Distributed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Compute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17500" marR="0" lvl="1" indent="-152400" algn="l" defTabSz="914400" rtl="0" eaLnBrk="1" fontAlgn="auto" latinLnBrk="0" hangingPunct="1">
              <a:lnSpc>
                <a:spcPts val="2475"/>
              </a:lnSpc>
              <a:spcBef>
                <a:spcPts val="705"/>
              </a:spcBef>
              <a:spcAft>
                <a:spcPts val="0"/>
              </a:spcAft>
              <a:buClrTx/>
              <a:buSzPct val="59523"/>
              <a:buFontTx/>
              <a:buChar char="•"/>
              <a:tabLst>
                <a:tab pos="317500" algn="l"/>
              </a:tabLst>
              <a:defRPr/>
            </a:pPr>
            <a:r>
              <a:rPr kumimoji="0" sz="2100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Run, </a:t>
            </a:r>
            <a:r>
              <a:rPr kumimoji="0" sz="21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manage </a:t>
            </a:r>
            <a:r>
              <a:rPr kumimoji="0" sz="21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sz="2100" b="0" i="0" u="none" strike="noStrike" kern="1200" cap="none" spc="10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10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monitor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17500" marR="0" lvl="0" indent="0" algn="l" defTabSz="914400" rtl="0" eaLnBrk="1" fontAlgn="auto" latinLnBrk="0" hangingPunct="1">
              <a:lnSpc>
                <a:spcPts val="24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applications </a:t>
            </a:r>
            <a:r>
              <a:rPr kumimoji="0" sz="21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within </a:t>
            </a:r>
            <a:r>
              <a:rPr kumimoji="0" sz="2100" b="0" i="0" u="none" strike="noStrike" kern="1200" cap="none" spc="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sz="2100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Fog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5100" marR="0" lvl="0" indent="-152400" algn="l" defTabSz="914400" rtl="0" eaLnBrk="1" fontAlgn="auto" latinLnBrk="0" hangingPunct="1">
              <a:lnSpc>
                <a:spcPct val="100000"/>
              </a:lnSpc>
              <a:spcBef>
                <a:spcPts val="470"/>
              </a:spcBef>
              <a:spcAft>
                <a:spcPts val="0"/>
              </a:spcAft>
              <a:buClrTx/>
              <a:buSzPct val="60416"/>
              <a:buFontTx/>
              <a:buChar char="•"/>
              <a:tabLst>
                <a:tab pos="165100" algn="l"/>
              </a:tabLst>
              <a:defRPr/>
            </a:pP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Secure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Communications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17500" marR="0" lvl="1" indent="-152400" algn="l" defTabSz="914400" rtl="0" eaLnBrk="1" fontAlgn="auto" latinLnBrk="0" hangingPunct="1">
              <a:lnSpc>
                <a:spcPts val="2470"/>
              </a:lnSpc>
              <a:spcBef>
                <a:spcPts val="710"/>
              </a:spcBef>
              <a:spcAft>
                <a:spcPts val="0"/>
              </a:spcAft>
              <a:buClrTx/>
              <a:buSzPct val="59523"/>
              <a:buFontTx/>
              <a:buChar char="•"/>
              <a:tabLst>
                <a:tab pos="317500" algn="l"/>
              </a:tabLst>
              <a:defRPr/>
            </a:pPr>
            <a:r>
              <a:rPr kumimoji="0" sz="21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 </a:t>
            </a:r>
            <a:r>
              <a:rPr kumimoji="0" sz="2100" b="0" i="0" u="none" strike="noStrike" kern="1200" cap="none" spc="-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IOS </a:t>
            </a:r>
            <a:r>
              <a:rPr kumimoji="0" sz="210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networking </a:t>
            </a:r>
            <a:r>
              <a:rPr kumimoji="0" sz="21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sz="2100" b="0" i="0" u="none" strike="noStrike" kern="1200" cap="none" spc="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1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security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17500" marR="0" lvl="0" indent="0" algn="l" defTabSz="914400" rtl="0" eaLnBrk="1" fontAlgn="auto" latinLnBrk="0" hangingPunct="1">
              <a:lnSpc>
                <a:spcPts val="24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services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5100" marR="0" lvl="0" indent="-152400" algn="l" defTabSz="914400" rtl="0" eaLnBrk="1" fontAlgn="auto" latinLnBrk="0" hangingPunct="1">
              <a:lnSpc>
                <a:spcPct val="100000"/>
              </a:lnSpc>
              <a:spcBef>
                <a:spcPts val="470"/>
              </a:spcBef>
              <a:spcAft>
                <a:spcPts val="0"/>
              </a:spcAft>
              <a:buClrTx/>
              <a:buSzPct val="58333"/>
              <a:buFontTx/>
              <a:buChar char="•"/>
              <a:tabLst>
                <a:tab pos="165100" algn="l"/>
              </a:tabLst>
              <a:defRPr/>
            </a:pP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Powerful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Integration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17500" marR="5080" lvl="1" indent="-152400" algn="l" defTabSz="914400" rtl="0" eaLnBrk="1" fontAlgn="auto" latinLnBrk="0" hangingPunct="1">
              <a:lnSpc>
                <a:spcPts val="2420"/>
              </a:lnSpc>
              <a:spcBef>
                <a:spcPts val="875"/>
              </a:spcBef>
              <a:spcAft>
                <a:spcPts val="0"/>
              </a:spcAft>
              <a:buClrTx/>
              <a:buSzPct val="59523"/>
              <a:buFontTx/>
              <a:buChar char="•"/>
              <a:tabLst>
                <a:tab pos="317500" algn="l"/>
              </a:tabLst>
              <a:defRPr/>
            </a:pPr>
            <a:r>
              <a:rPr kumimoji="0" sz="2100" b="0" i="0" u="none" strike="noStrike" kern="1200" cap="none" spc="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Connect </a:t>
            </a:r>
            <a:r>
              <a:rPr kumimoji="0" sz="21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sensors </a:t>
            </a:r>
            <a:r>
              <a:rPr kumimoji="0" sz="2100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2100" b="0" i="0" u="none" strike="noStrike" kern="1200" cap="none" spc="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cloud with  </a:t>
            </a:r>
            <a:r>
              <a:rPr kumimoji="0" sz="2100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IoT </a:t>
            </a:r>
            <a:r>
              <a:rPr kumimoji="0" sz="21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integration </a:t>
            </a:r>
            <a:r>
              <a:rPr kumimoji="0" sz="21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sz="210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middleware  </a:t>
            </a:r>
            <a:r>
              <a:rPr kumimoji="0" sz="21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services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3411854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Why </a:t>
            </a:r>
            <a:r>
              <a:rPr spc="15" dirty="0"/>
              <a:t>Cisco</a:t>
            </a:r>
            <a:r>
              <a:rPr spc="5" dirty="0"/>
              <a:t> </a:t>
            </a:r>
            <a:r>
              <a:rPr spc="-110" dirty="0"/>
              <a:t>IOx?</a:t>
            </a:r>
          </a:p>
        </p:txBody>
      </p:sp>
      <p:sp>
        <p:nvSpPr>
          <p:cNvPr id="4" name="object 4"/>
          <p:cNvSpPr/>
          <p:nvPr/>
        </p:nvSpPr>
        <p:spPr>
          <a:xfrm>
            <a:off x="7126223" y="3078479"/>
            <a:ext cx="4111752" cy="274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900159" y="1773935"/>
            <a:ext cx="2810510" cy="2810510"/>
          </a:xfrm>
          <a:custGeom>
            <a:avLst/>
            <a:gdLst/>
            <a:ahLst/>
            <a:cxnLst/>
            <a:rect l="l" t="t" r="r" b="b"/>
            <a:pathLst>
              <a:path w="2810509" h="2810510">
                <a:moveTo>
                  <a:pt x="1405128" y="0"/>
                </a:moveTo>
                <a:lnTo>
                  <a:pt x="1356825" y="814"/>
                </a:lnTo>
                <a:lnTo>
                  <a:pt x="1308931" y="3241"/>
                </a:lnTo>
                <a:lnTo>
                  <a:pt x="1261471" y="7255"/>
                </a:lnTo>
                <a:lnTo>
                  <a:pt x="1214473" y="12828"/>
                </a:lnTo>
                <a:lnTo>
                  <a:pt x="1167961" y="19935"/>
                </a:lnTo>
                <a:lnTo>
                  <a:pt x="1121963" y="28549"/>
                </a:lnTo>
                <a:lnTo>
                  <a:pt x="1076504" y="38645"/>
                </a:lnTo>
                <a:lnTo>
                  <a:pt x="1031610" y="50196"/>
                </a:lnTo>
                <a:lnTo>
                  <a:pt x="987308" y="63176"/>
                </a:lnTo>
                <a:lnTo>
                  <a:pt x="943624" y="77560"/>
                </a:lnTo>
                <a:lnTo>
                  <a:pt x="900584" y="93320"/>
                </a:lnTo>
                <a:lnTo>
                  <a:pt x="858214" y="110430"/>
                </a:lnTo>
                <a:lnTo>
                  <a:pt x="816540" y="128865"/>
                </a:lnTo>
                <a:lnTo>
                  <a:pt x="775589" y="148598"/>
                </a:lnTo>
                <a:lnTo>
                  <a:pt x="735387" y="169603"/>
                </a:lnTo>
                <a:lnTo>
                  <a:pt x="695960" y="191854"/>
                </a:lnTo>
                <a:lnTo>
                  <a:pt x="657333" y="215325"/>
                </a:lnTo>
                <a:lnTo>
                  <a:pt x="619534" y="239989"/>
                </a:lnTo>
                <a:lnTo>
                  <a:pt x="582588" y="265821"/>
                </a:lnTo>
                <a:lnTo>
                  <a:pt x="546522" y="292794"/>
                </a:lnTo>
                <a:lnTo>
                  <a:pt x="511361" y="320882"/>
                </a:lnTo>
                <a:lnTo>
                  <a:pt x="477132" y="350059"/>
                </a:lnTo>
                <a:lnTo>
                  <a:pt x="443861" y="380299"/>
                </a:lnTo>
                <a:lnTo>
                  <a:pt x="411575" y="411575"/>
                </a:lnTo>
                <a:lnTo>
                  <a:pt x="380299" y="443861"/>
                </a:lnTo>
                <a:lnTo>
                  <a:pt x="350059" y="477132"/>
                </a:lnTo>
                <a:lnTo>
                  <a:pt x="320882" y="511361"/>
                </a:lnTo>
                <a:lnTo>
                  <a:pt x="292794" y="546522"/>
                </a:lnTo>
                <a:lnTo>
                  <a:pt x="265821" y="582588"/>
                </a:lnTo>
                <a:lnTo>
                  <a:pt x="239989" y="619534"/>
                </a:lnTo>
                <a:lnTo>
                  <a:pt x="215325" y="657333"/>
                </a:lnTo>
                <a:lnTo>
                  <a:pt x="191854" y="695960"/>
                </a:lnTo>
                <a:lnTo>
                  <a:pt x="169603" y="735387"/>
                </a:lnTo>
                <a:lnTo>
                  <a:pt x="148598" y="775589"/>
                </a:lnTo>
                <a:lnTo>
                  <a:pt x="128865" y="816540"/>
                </a:lnTo>
                <a:lnTo>
                  <a:pt x="110430" y="858214"/>
                </a:lnTo>
                <a:lnTo>
                  <a:pt x="93320" y="900584"/>
                </a:lnTo>
                <a:lnTo>
                  <a:pt x="77560" y="943624"/>
                </a:lnTo>
                <a:lnTo>
                  <a:pt x="63176" y="987308"/>
                </a:lnTo>
                <a:lnTo>
                  <a:pt x="50196" y="1031610"/>
                </a:lnTo>
                <a:lnTo>
                  <a:pt x="38645" y="1076504"/>
                </a:lnTo>
                <a:lnTo>
                  <a:pt x="28549" y="1121963"/>
                </a:lnTo>
                <a:lnTo>
                  <a:pt x="19935" y="1167961"/>
                </a:lnTo>
                <a:lnTo>
                  <a:pt x="12828" y="1214473"/>
                </a:lnTo>
                <a:lnTo>
                  <a:pt x="7255" y="1261471"/>
                </a:lnTo>
                <a:lnTo>
                  <a:pt x="3241" y="1308931"/>
                </a:lnTo>
                <a:lnTo>
                  <a:pt x="814" y="1356825"/>
                </a:lnTo>
                <a:lnTo>
                  <a:pt x="0" y="1405127"/>
                </a:lnTo>
                <a:lnTo>
                  <a:pt x="814" y="1453430"/>
                </a:lnTo>
                <a:lnTo>
                  <a:pt x="3241" y="1501324"/>
                </a:lnTo>
                <a:lnTo>
                  <a:pt x="7255" y="1548784"/>
                </a:lnTo>
                <a:lnTo>
                  <a:pt x="12828" y="1595782"/>
                </a:lnTo>
                <a:lnTo>
                  <a:pt x="19935" y="1642294"/>
                </a:lnTo>
                <a:lnTo>
                  <a:pt x="28549" y="1688292"/>
                </a:lnTo>
                <a:lnTo>
                  <a:pt x="38645" y="1733751"/>
                </a:lnTo>
                <a:lnTo>
                  <a:pt x="50196" y="1778645"/>
                </a:lnTo>
                <a:lnTo>
                  <a:pt x="63176" y="1822947"/>
                </a:lnTo>
                <a:lnTo>
                  <a:pt x="77560" y="1866631"/>
                </a:lnTo>
                <a:lnTo>
                  <a:pt x="93320" y="1909671"/>
                </a:lnTo>
                <a:lnTo>
                  <a:pt x="110430" y="1952041"/>
                </a:lnTo>
                <a:lnTo>
                  <a:pt x="128865" y="1993715"/>
                </a:lnTo>
                <a:lnTo>
                  <a:pt x="148598" y="2034666"/>
                </a:lnTo>
                <a:lnTo>
                  <a:pt x="169603" y="2074868"/>
                </a:lnTo>
                <a:lnTo>
                  <a:pt x="191854" y="2114296"/>
                </a:lnTo>
                <a:lnTo>
                  <a:pt x="215325" y="2152922"/>
                </a:lnTo>
                <a:lnTo>
                  <a:pt x="239989" y="2190721"/>
                </a:lnTo>
                <a:lnTo>
                  <a:pt x="265821" y="2227667"/>
                </a:lnTo>
                <a:lnTo>
                  <a:pt x="292794" y="2263733"/>
                </a:lnTo>
                <a:lnTo>
                  <a:pt x="320882" y="2298894"/>
                </a:lnTo>
                <a:lnTo>
                  <a:pt x="350059" y="2333123"/>
                </a:lnTo>
                <a:lnTo>
                  <a:pt x="380299" y="2366394"/>
                </a:lnTo>
                <a:lnTo>
                  <a:pt x="411575" y="2398680"/>
                </a:lnTo>
                <a:lnTo>
                  <a:pt x="443861" y="2429956"/>
                </a:lnTo>
                <a:lnTo>
                  <a:pt x="477132" y="2460196"/>
                </a:lnTo>
                <a:lnTo>
                  <a:pt x="511361" y="2489373"/>
                </a:lnTo>
                <a:lnTo>
                  <a:pt x="546522" y="2517461"/>
                </a:lnTo>
                <a:lnTo>
                  <a:pt x="582588" y="2544434"/>
                </a:lnTo>
                <a:lnTo>
                  <a:pt x="619534" y="2570266"/>
                </a:lnTo>
                <a:lnTo>
                  <a:pt x="657333" y="2594930"/>
                </a:lnTo>
                <a:lnTo>
                  <a:pt x="695960" y="2618401"/>
                </a:lnTo>
                <a:lnTo>
                  <a:pt x="735387" y="2640652"/>
                </a:lnTo>
                <a:lnTo>
                  <a:pt x="775589" y="2661657"/>
                </a:lnTo>
                <a:lnTo>
                  <a:pt x="816540" y="2681390"/>
                </a:lnTo>
                <a:lnTo>
                  <a:pt x="858214" y="2699825"/>
                </a:lnTo>
                <a:lnTo>
                  <a:pt x="900584" y="2716935"/>
                </a:lnTo>
                <a:lnTo>
                  <a:pt x="943624" y="2732695"/>
                </a:lnTo>
                <a:lnTo>
                  <a:pt x="987308" y="2747079"/>
                </a:lnTo>
                <a:lnTo>
                  <a:pt x="1031610" y="2760059"/>
                </a:lnTo>
                <a:lnTo>
                  <a:pt x="1076504" y="2771610"/>
                </a:lnTo>
                <a:lnTo>
                  <a:pt x="1121963" y="2781706"/>
                </a:lnTo>
                <a:lnTo>
                  <a:pt x="1167961" y="2790320"/>
                </a:lnTo>
                <a:lnTo>
                  <a:pt x="1214473" y="2797427"/>
                </a:lnTo>
                <a:lnTo>
                  <a:pt x="1261471" y="2803000"/>
                </a:lnTo>
                <a:lnTo>
                  <a:pt x="1308931" y="2807014"/>
                </a:lnTo>
                <a:lnTo>
                  <a:pt x="1356825" y="2809441"/>
                </a:lnTo>
                <a:lnTo>
                  <a:pt x="1405128" y="2810256"/>
                </a:lnTo>
                <a:lnTo>
                  <a:pt x="1453430" y="2809441"/>
                </a:lnTo>
                <a:lnTo>
                  <a:pt x="1501324" y="2807014"/>
                </a:lnTo>
                <a:lnTo>
                  <a:pt x="1548784" y="2803000"/>
                </a:lnTo>
                <a:lnTo>
                  <a:pt x="1595782" y="2797427"/>
                </a:lnTo>
                <a:lnTo>
                  <a:pt x="1642294" y="2790320"/>
                </a:lnTo>
                <a:lnTo>
                  <a:pt x="1688292" y="2781706"/>
                </a:lnTo>
                <a:lnTo>
                  <a:pt x="1733751" y="2771610"/>
                </a:lnTo>
                <a:lnTo>
                  <a:pt x="1778645" y="2760059"/>
                </a:lnTo>
                <a:lnTo>
                  <a:pt x="1822947" y="2747079"/>
                </a:lnTo>
                <a:lnTo>
                  <a:pt x="1866631" y="2732695"/>
                </a:lnTo>
                <a:lnTo>
                  <a:pt x="1909671" y="2716935"/>
                </a:lnTo>
                <a:lnTo>
                  <a:pt x="1952041" y="2699825"/>
                </a:lnTo>
                <a:lnTo>
                  <a:pt x="1993715" y="2681390"/>
                </a:lnTo>
                <a:lnTo>
                  <a:pt x="2034666" y="2661657"/>
                </a:lnTo>
                <a:lnTo>
                  <a:pt x="2074868" y="2640652"/>
                </a:lnTo>
                <a:lnTo>
                  <a:pt x="2114295" y="2618401"/>
                </a:lnTo>
                <a:lnTo>
                  <a:pt x="2152922" y="2594930"/>
                </a:lnTo>
                <a:lnTo>
                  <a:pt x="2190721" y="2570266"/>
                </a:lnTo>
                <a:lnTo>
                  <a:pt x="2227667" y="2544434"/>
                </a:lnTo>
                <a:lnTo>
                  <a:pt x="2263733" y="2517461"/>
                </a:lnTo>
                <a:lnTo>
                  <a:pt x="2298894" y="2489373"/>
                </a:lnTo>
                <a:lnTo>
                  <a:pt x="2333123" y="2460196"/>
                </a:lnTo>
                <a:lnTo>
                  <a:pt x="2366394" y="2429956"/>
                </a:lnTo>
                <a:lnTo>
                  <a:pt x="2398680" y="2398680"/>
                </a:lnTo>
                <a:lnTo>
                  <a:pt x="2429956" y="2366394"/>
                </a:lnTo>
                <a:lnTo>
                  <a:pt x="2460196" y="2333123"/>
                </a:lnTo>
                <a:lnTo>
                  <a:pt x="2489373" y="2298894"/>
                </a:lnTo>
                <a:lnTo>
                  <a:pt x="2517461" y="2263733"/>
                </a:lnTo>
                <a:lnTo>
                  <a:pt x="2544434" y="2227667"/>
                </a:lnTo>
                <a:lnTo>
                  <a:pt x="2570266" y="2190721"/>
                </a:lnTo>
                <a:lnTo>
                  <a:pt x="2594930" y="2152922"/>
                </a:lnTo>
                <a:lnTo>
                  <a:pt x="2618401" y="2114296"/>
                </a:lnTo>
                <a:lnTo>
                  <a:pt x="2640652" y="2074868"/>
                </a:lnTo>
                <a:lnTo>
                  <a:pt x="2661657" y="2034666"/>
                </a:lnTo>
                <a:lnTo>
                  <a:pt x="2681390" y="1993715"/>
                </a:lnTo>
                <a:lnTo>
                  <a:pt x="2699825" y="1952041"/>
                </a:lnTo>
                <a:lnTo>
                  <a:pt x="2716935" y="1909671"/>
                </a:lnTo>
                <a:lnTo>
                  <a:pt x="2732695" y="1866631"/>
                </a:lnTo>
                <a:lnTo>
                  <a:pt x="2747079" y="1822947"/>
                </a:lnTo>
                <a:lnTo>
                  <a:pt x="2760059" y="1778645"/>
                </a:lnTo>
                <a:lnTo>
                  <a:pt x="2771610" y="1733751"/>
                </a:lnTo>
                <a:lnTo>
                  <a:pt x="2781706" y="1688292"/>
                </a:lnTo>
                <a:lnTo>
                  <a:pt x="2790320" y="1642294"/>
                </a:lnTo>
                <a:lnTo>
                  <a:pt x="2797427" y="1595782"/>
                </a:lnTo>
                <a:lnTo>
                  <a:pt x="2803000" y="1548784"/>
                </a:lnTo>
                <a:lnTo>
                  <a:pt x="2807014" y="1501324"/>
                </a:lnTo>
                <a:lnTo>
                  <a:pt x="2809441" y="1453430"/>
                </a:lnTo>
                <a:lnTo>
                  <a:pt x="2810256" y="1405127"/>
                </a:lnTo>
                <a:lnTo>
                  <a:pt x="2809441" y="1356825"/>
                </a:lnTo>
                <a:lnTo>
                  <a:pt x="2807014" y="1308931"/>
                </a:lnTo>
                <a:lnTo>
                  <a:pt x="2803000" y="1261471"/>
                </a:lnTo>
                <a:lnTo>
                  <a:pt x="2797427" y="1214473"/>
                </a:lnTo>
                <a:lnTo>
                  <a:pt x="2790320" y="1167961"/>
                </a:lnTo>
                <a:lnTo>
                  <a:pt x="2781706" y="1121963"/>
                </a:lnTo>
                <a:lnTo>
                  <a:pt x="2771610" y="1076504"/>
                </a:lnTo>
                <a:lnTo>
                  <a:pt x="2760059" y="1031610"/>
                </a:lnTo>
                <a:lnTo>
                  <a:pt x="2747079" y="987308"/>
                </a:lnTo>
                <a:lnTo>
                  <a:pt x="2732695" y="943624"/>
                </a:lnTo>
                <a:lnTo>
                  <a:pt x="2716935" y="900584"/>
                </a:lnTo>
                <a:lnTo>
                  <a:pt x="2699825" y="858214"/>
                </a:lnTo>
                <a:lnTo>
                  <a:pt x="2681390" y="816540"/>
                </a:lnTo>
                <a:lnTo>
                  <a:pt x="2661657" y="775589"/>
                </a:lnTo>
                <a:lnTo>
                  <a:pt x="2640652" y="735387"/>
                </a:lnTo>
                <a:lnTo>
                  <a:pt x="2618401" y="695960"/>
                </a:lnTo>
                <a:lnTo>
                  <a:pt x="2594930" y="657333"/>
                </a:lnTo>
                <a:lnTo>
                  <a:pt x="2570266" y="619534"/>
                </a:lnTo>
                <a:lnTo>
                  <a:pt x="2544434" y="582588"/>
                </a:lnTo>
                <a:lnTo>
                  <a:pt x="2517461" y="546522"/>
                </a:lnTo>
                <a:lnTo>
                  <a:pt x="2489373" y="511361"/>
                </a:lnTo>
                <a:lnTo>
                  <a:pt x="2460196" y="477132"/>
                </a:lnTo>
                <a:lnTo>
                  <a:pt x="2429956" y="443861"/>
                </a:lnTo>
                <a:lnTo>
                  <a:pt x="2398680" y="411575"/>
                </a:lnTo>
                <a:lnTo>
                  <a:pt x="2366394" y="380299"/>
                </a:lnTo>
                <a:lnTo>
                  <a:pt x="2333123" y="350059"/>
                </a:lnTo>
                <a:lnTo>
                  <a:pt x="2298894" y="320882"/>
                </a:lnTo>
                <a:lnTo>
                  <a:pt x="2263733" y="292794"/>
                </a:lnTo>
                <a:lnTo>
                  <a:pt x="2227667" y="265821"/>
                </a:lnTo>
                <a:lnTo>
                  <a:pt x="2190721" y="239989"/>
                </a:lnTo>
                <a:lnTo>
                  <a:pt x="2152922" y="215325"/>
                </a:lnTo>
                <a:lnTo>
                  <a:pt x="2114296" y="191854"/>
                </a:lnTo>
                <a:lnTo>
                  <a:pt x="2074868" y="169603"/>
                </a:lnTo>
                <a:lnTo>
                  <a:pt x="2034666" y="148598"/>
                </a:lnTo>
                <a:lnTo>
                  <a:pt x="1993715" y="128865"/>
                </a:lnTo>
                <a:lnTo>
                  <a:pt x="1952041" y="110430"/>
                </a:lnTo>
                <a:lnTo>
                  <a:pt x="1909671" y="93320"/>
                </a:lnTo>
                <a:lnTo>
                  <a:pt x="1866631" y="77560"/>
                </a:lnTo>
                <a:lnTo>
                  <a:pt x="1822947" y="63176"/>
                </a:lnTo>
                <a:lnTo>
                  <a:pt x="1778645" y="50196"/>
                </a:lnTo>
                <a:lnTo>
                  <a:pt x="1733751" y="38645"/>
                </a:lnTo>
                <a:lnTo>
                  <a:pt x="1688292" y="28549"/>
                </a:lnTo>
                <a:lnTo>
                  <a:pt x="1642294" y="19935"/>
                </a:lnTo>
                <a:lnTo>
                  <a:pt x="1595782" y="12828"/>
                </a:lnTo>
                <a:lnTo>
                  <a:pt x="1548784" y="7255"/>
                </a:lnTo>
                <a:lnTo>
                  <a:pt x="1501324" y="3241"/>
                </a:lnTo>
                <a:lnTo>
                  <a:pt x="1453430" y="814"/>
                </a:lnTo>
                <a:lnTo>
                  <a:pt x="1405128" y="0"/>
                </a:lnTo>
                <a:close/>
              </a:path>
            </a:pathLst>
          </a:custGeom>
          <a:solidFill>
            <a:srgbClr val="005073">
              <a:alpha val="67057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94138" y="2740914"/>
            <a:ext cx="62738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IOx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45497" y="3228594"/>
            <a:ext cx="17259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Compute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Application</a:t>
            </a:r>
            <a:r>
              <a:rPr kumimoji="0" sz="120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Management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43343" y="2170176"/>
            <a:ext cx="2240280" cy="2240280"/>
          </a:xfrm>
          <a:custGeom>
            <a:avLst/>
            <a:gdLst/>
            <a:ahLst/>
            <a:cxnLst/>
            <a:rect l="l" t="t" r="r" b="b"/>
            <a:pathLst>
              <a:path w="2240279" h="2240279">
                <a:moveTo>
                  <a:pt x="1120139" y="0"/>
                </a:moveTo>
                <a:lnTo>
                  <a:pt x="1071552" y="1034"/>
                </a:lnTo>
                <a:lnTo>
                  <a:pt x="1023492" y="4111"/>
                </a:lnTo>
                <a:lnTo>
                  <a:pt x="976004" y="9188"/>
                </a:lnTo>
                <a:lnTo>
                  <a:pt x="929127" y="16222"/>
                </a:lnTo>
                <a:lnTo>
                  <a:pt x="882906" y="25172"/>
                </a:lnTo>
                <a:lnTo>
                  <a:pt x="837381" y="35996"/>
                </a:lnTo>
                <a:lnTo>
                  <a:pt x="792595" y="48652"/>
                </a:lnTo>
                <a:lnTo>
                  <a:pt x="748590" y="63097"/>
                </a:lnTo>
                <a:lnTo>
                  <a:pt x="705408" y="79290"/>
                </a:lnTo>
                <a:lnTo>
                  <a:pt x="663091" y="97188"/>
                </a:lnTo>
                <a:lnTo>
                  <a:pt x="621680" y="116750"/>
                </a:lnTo>
                <a:lnTo>
                  <a:pt x="581218" y="137933"/>
                </a:lnTo>
                <a:lnTo>
                  <a:pt x="541748" y="160696"/>
                </a:lnTo>
                <a:lnTo>
                  <a:pt x="503310" y="184997"/>
                </a:lnTo>
                <a:lnTo>
                  <a:pt x="465947" y="210792"/>
                </a:lnTo>
                <a:lnTo>
                  <a:pt x="429702" y="238041"/>
                </a:lnTo>
                <a:lnTo>
                  <a:pt x="394616" y="266702"/>
                </a:lnTo>
                <a:lnTo>
                  <a:pt x="360730" y="296731"/>
                </a:lnTo>
                <a:lnTo>
                  <a:pt x="328088" y="328088"/>
                </a:lnTo>
                <a:lnTo>
                  <a:pt x="296731" y="360730"/>
                </a:lnTo>
                <a:lnTo>
                  <a:pt x="266702" y="394616"/>
                </a:lnTo>
                <a:lnTo>
                  <a:pt x="238041" y="429702"/>
                </a:lnTo>
                <a:lnTo>
                  <a:pt x="210792" y="465947"/>
                </a:lnTo>
                <a:lnTo>
                  <a:pt x="184997" y="503310"/>
                </a:lnTo>
                <a:lnTo>
                  <a:pt x="160696" y="541748"/>
                </a:lnTo>
                <a:lnTo>
                  <a:pt x="137933" y="581218"/>
                </a:lnTo>
                <a:lnTo>
                  <a:pt x="116750" y="621680"/>
                </a:lnTo>
                <a:lnTo>
                  <a:pt x="97188" y="663091"/>
                </a:lnTo>
                <a:lnTo>
                  <a:pt x="79290" y="705408"/>
                </a:lnTo>
                <a:lnTo>
                  <a:pt x="63097" y="748590"/>
                </a:lnTo>
                <a:lnTo>
                  <a:pt x="48652" y="792595"/>
                </a:lnTo>
                <a:lnTo>
                  <a:pt x="35996" y="837381"/>
                </a:lnTo>
                <a:lnTo>
                  <a:pt x="25172" y="882906"/>
                </a:lnTo>
                <a:lnTo>
                  <a:pt x="16222" y="929127"/>
                </a:lnTo>
                <a:lnTo>
                  <a:pt x="9188" y="976004"/>
                </a:lnTo>
                <a:lnTo>
                  <a:pt x="4111" y="1023492"/>
                </a:lnTo>
                <a:lnTo>
                  <a:pt x="1034" y="1071552"/>
                </a:lnTo>
                <a:lnTo>
                  <a:pt x="0" y="1120139"/>
                </a:lnTo>
                <a:lnTo>
                  <a:pt x="1034" y="1168727"/>
                </a:lnTo>
                <a:lnTo>
                  <a:pt x="4111" y="1216787"/>
                </a:lnTo>
                <a:lnTo>
                  <a:pt x="9188" y="1264275"/>
                </a:lnTo>
                <a:lnTo>
                  <a:pt x="16222" y="1311152"/>
                </a:lnTo>
                <a:lnTo>
                  <a:pt x="25172" y="1357373"/>
                </a:lnTo>
                <a:lnTo>
                  <a:pt x="35996" y="1402898"/>
                </a:lnTo>
                <a:lnTo>
                  <a:pt x="48652" y="1447684"/>
                </a:lnTo>
                <a:lnTo>
                  <a:pt x="63097" y="1491689"/>
                </a:lnTo>
                <a:lnTo>
                  <a:pt x="79290" y="1534871"/>
                </a:lnTo>
                <a:lnTo>
                  <a:pt x="97188" y="1577188"/>
                </a:lnTo>
                <a:lnTo>
                  <a:pt x="116750" y="1618599"/>
                </a:lnTo>
                <a:lnTo>
                  <a:pt x="137933" y="1659061"/>
                </a:lnTo>
                <a:lnTo>
                  <a:pt x="160696" y="1698531"/>
                </a:lnTo>
                <a:lnTo>
                  <a:pt x="184997" y="1736969"/>
                </a:lnTo>
                <a:lnTo>
                  <a:pt x="210792" y="1774332"/>
                </a:lnTo>
                <a:lnTo>
                  <a:pt x="238041" y="1810577"/>
                </a:lnTo>
                <a:lnTo>
                  <a:pt x="266702" y="1845663"/>
                </a:lnTo>
                <a:lnTo>
                  <a:pt x="296731" y="1879549"/>
                </a:lnTo>
                <a:lnTo>
                  <a:pt x="328088" y="1912191"/>
                </a:lnTo>
                <a:lnTo>
                  <a:pt x="360730" y="1943548"/>
                </a:lnTo>
                <a:lnTo>
                  <a:pt x="394616" y="1973577"/>
                </a:lnTo>
                <a:lnTo>
                  <a:pt x="429702" y="2002238"/>
                </a:lnTo>
                <a:lnTo>
                  <a:pt x="465947" y="2029487"/>
                </a:lnTo>
                <a:lnTo>
                  <a:pt x="503310" y="2055282"/>
                </a:lnTo>
                <a:lnTo>
                  <a:pt x="541748" y="2079583"/>
                </a:lnTo>
                <a:lnTo>
                  <a:pt x="581218" y="2102346"/>
                </a:lnTo>
                <a:lnTo>
                  <a:pt x="621680" y="2123529"/>
                </a:lnTo>
                <a:lnTo>
                  <a:pt x="663091" y="2143091"/>
                </a:lnTo>
                <a:lnTo>
                  <a:pt x="705408" y="2160989"/>
                </a:lnTo>
                <a:lnTo>
                  <a:pt x="748590" y="2177182"/>
                </a:lnTo>
                <a:lnTo>
                  <a:pt x="792595" y="2191627"/>
                </a:lnTo>
                <a:lnTo>
                  <a:pt x="837381" y="2204283"/>
                </a:lnTo>
                <a:lnTo>
                  <a:pt x="882906" y="2215107"/>
                </a:lnTo>
                <a:lnTo>
                  <a:pt x="929127" y="2224057"/>
                </a:lnTo>
                <a:lnTo>
                  <a:pt x="976004" y="2231091"/>
                </a:lnTo>
                <a:lnTo>
                  <a:pt x="1023492" y="2236168"/>
                </a:lnTo>
                <a:lnTo>
                  <a:pt x="1071552" y="2239245"/>
                </a:lnTo>
                <a:lnTo>
                  <a:pt x="1120139" y="2240280"/>
                </a:lnTo>
                <a:lnTo>
                  <a:pt x="1168727" y="2239245"/>
                </a:lnTo>
                <a:lnTo>
                  <a:pt x="1216787" y="2236168"/>
                </a:lnTo>
                <a:lnTo>
                  <a:pt x="1264275" y="2231091"/>
                </a:lnTo>
                <a:lnTo>
                  <a:pt x="1311152" y="2224057"/>
                </a:lnTo>
                <a:lnTo>
                  <a:pt x="1357373" y="2215107"/>
                </a:lnTo>
                <a:lnTo>
                  <a:pt x="1402898" y="2204283"/>
                </a:lnTo>
                <a:lnTo>
                  <a:pt x="1447684" y="2191627"/>
                </a:lnTo>
                <a:lnTo>
                  <a:pt x="1491689" y="2177182"/>
                </a:lnTo>
                <a:lnTo>
                  <a:pt x="1534871" y="2160989"/>
                </a:lnTo>
                <a:lnTo>
                  <a:pt x="1577188" y="2143091"/>
                </a:lnTo>
                <a:lnTo>
                  <a:pt x="1618599" y="2123529"/>
                </a:lnTo>
                <a:lnTo>
                  <a:pt x="1659061" y="2102346"/>
                </a:lnTo>
                <a:lnTo>
                  <a:pt x="1698531" y="2079583"/>
                </a:lnTo>
                <a:lnTo>
                  <a:pt x="1736969" y="2055282"/>
                </a:lnTo>
                <a:lnTo>
                  <a:pt x="1774332" y="2029487"/>
                </a:lnTo>
                <a:lnTo>
                  <a:pt x="1810577" y="2002238"/>
                </a:lnTo>
                <a:lnTo>
                  <a:pt x="1845663" y="1973577"/>
                </a:lnTo>
                <a:lnTo>
                  <a:pt x="1879549" y="1943548"/>
                </a:lnTo>
                <a:lnTo>
                  <a:pt x="1912191" y="1912191"/>
                </a:lnTo>
                <a:lnTo>
                  <a:pt x="1943548" y="1879549"/>
                </a:lnTo>
                <a:lnTo>
                  <a:pt x="1973577" y="1845663"/>
                </a:lnTo>
                <a:lnTo>
                  <a:pt x="2002238" y="1810577"/>
                </a:lnTo>
                <a:lnTo>
                  <a:pt x="2029487" y="1774332"/>
                </a:lnTo>
                <a:lnTo>
                  <a:pt x="2055282" y="1736969"/>
                </a:lnTo>
                <a:lnTo>
                  <a:pt x="2079583" y="1698531"/>
                </a:lnTo>
                <a:lnTo>
                  <a:pt x="2102346" y="1659061"/>
                </a:lnTo>
                <a:lnTo>
                  <a:pt x="2123529" y="1618599"/>
                </a:lnTo>
                <a:lnTo>
                  <a:pt x="2143091" y="1577188"/>
                </a:lnTo>
                <a:lnTo>
                  <a:pt x="2160989" y="1534871"/>
                </a:lnTo>
                <a:lnTo>
                  <a:pt x="2177182" y="1491689"/>
                </a:lnTo>
                <a:lnTo>
                  <a:pt x="2191627" y="1447684"/>
                </a:lnTo>
                <a:lnTo>
                  <a:pt x="2204283" y="1402898"/>
                </a:lnTo>
                <a:lnTo>
                  <a:pt x="2215107" y="1357373"/>
                </a:lnTo>
                <a:lnTo>
                  <a:pt x="2224057" y="1311152"/>
                </a:lnTo>
                <a:lnTo>
                  <a:pt x="2231091" y="1264275"/>
                </a:lnTo>
                <a:lnTo>
                  <a:pt x="2236168" y="1216787"/>
                </a:lnTo>
                <a:lnTo>
                  <a:pt x="2239245" y="1168727"/>
                </a:lnTo>
                <a:lnTo>
                  <a:pt x="2240279" y="1120139"/>
                </a:lnTo>
                <a:lnTo>
                  <a:pt x="2239245" y="1071552"/>
                </a:lnTo>
                <a:lnTo>
                  <a:pt x="2236168" y="1023492"/>
                </a:lnTo>
                <a:lnTo>
                  <a:pt x="2231091" y="976004"/>
                </a:lnTo>
                <a:lnTo>
                  <a:pt x="2224057" y="929127"/>
                </a:lnTo>
                <a:lnTo>
                  <a:pt x="2215107" y="882906"/>
                </a:lnTo>
                <a:lnTo>
                  <a:pt x="2204283" y="837381"/>
                </a:lnTo>
                <a:lnTo>
                  <a:pt x="2191627" y="792595"/>
                </a:lnTo>
                <a:lnTo>
                  <a:pt x="2177182" y="748590"/>
                </a:lnTo>
                <a:lnTo>
                  <a:pt x="2160989" y="705408"/>
                </a:lnTo>
                <a:lnTo>
                  <a:pt x="2143091" y="663091"/>
                </a:lnTo>
                <a:lnTo>
                  <a:pt x="2123529" y="621680"/>
                </a:lnTo>
                <a:lnTo>
                  <a:pt x="2102346" y="581218"/>
                </a:lnTo>
                <a:lnTo>
                  <a:pt x="2079583" y="541748"/>
                </a:lnTo>
                <a:lnTo>
                  <a:pt x="2055282" y="503310"/>
                </a:lnTo>
                <a:lnTo>
                  <a:pt x="2029487" y="465947"/>
                </a:lnTo>
                <a:lnTo>
                  <a:pt x="2002238" y="429702"/>
                </a:lnTo>
                <a:lnTo>
                  <a:pt x="1973577" y="394616"/>
                </a:lnTo>
                <a:lnTo>
                  <a:pt x="1943548" y="360730"/>
                </a:lnTo>
                <a:lnTo>
                  <a:pt x="1912191" y="328088"/>
                </a:lnTo>
                <a:lnTo>
                  <a:pt x="1879549" y="296731"/>
                </a:lnTo>
                <a:lnTo>
                  <a:pt x="1845663" y="266702"/>
                </a:lnTo>
                <a:lnTo>
                  <a:pt x="1810577" y="238041"/>
                </a:lnTo>
                <a:lnTo>
                  <a:pt x="1774332" y="210792"/>
                </a:lnTo>
                <a:lnTo>
                  <a:pt x="1736969" y="184997"/>
                </a:lnTo>
                <a:lnTo>
                  <a:pt x="1698531" y="160696"/>
                </a:lnTo>
                <a:lnTo>
                  <a:pt x="1659061" y="137933"/>
                </a:lnTo>
                <a:lnTo>
                  <a:pt x="1618599" y="116750"/>
                </a:lnTo>
                <a:lnTo>
                  <a:pt x="1577188" y="97188"/>
                </a:lnTo>
                <a:lnTo>
                  <a:pt x="1534871" y="79290"/>
                </a:lnTo>
                <a:lnTo>
                  <a:pt x="1491689" y="63097"/>
                </a:lnTo>
                <a:lnTo>
                  <a:pt x="1447684" y="48652"/>
                </a:lnTo>
                <a:lnTo>
                  <a:pt x="1402898" y="35996"/>
                </a:lnTo>
                <a:lnTo>
                  <a:pt x="1357373" y="25172"/>
                </a:lnTo>
                <a:lnTo>
                  <a:pt x="1311152" y="16222"/>
                </a:lnTo>
                <a:lnTo>
                  <a:pt x="1264275" y="9188"/>
                </a:lnTo>
                <a:lnTo>
                  <a:pt x="1216787" y="4111"/>
                </a:lnTo>
                <a:lnTo>
                  <a:pt x="1168727" y="1034"/>
                </a:lnTo>
                <a:lnTo>
                  <a:pt x="1120139" y="0"/>
                </a:lnTo>
                <a:close/>
              </a:path>
            </a:pathLst>
          </a:custGeom>
          <a:solidFill>
            <a:srgbClr val="282828">
              <a:alpha val="67057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23123" y="2761233"/>
            <a:ext cx="68072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3200" b="0" i="0" u="none" strike="noStrike" kern="1200" cap="none" spc="-2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32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6627" y="6355181"/>
            <a:ext cx="3641090" cy="1625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36611" y="3248914"/>
            <a:ext cx="12566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005" marR="5080" lvl="0" indent="-27940" algn="just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1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2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2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2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2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g/</a:t>
            </a:r>
            <a:r>
              <a:rPr kumimoji="0" sz="12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</a:t>
            </a:r>
            <a:r>
              <a:rPr kumimoji="0" sz="120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</a:t>
            </a:r>
            <a:r>
              <a:rPr kumimoji="0" sz="12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2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tch</a:t>
            </a:r>
            <a:r>
              <a:rPr kumimoji="0" sz="12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2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  </a:t>
            </a:r>
            <a:r>
              <a:rPr kumimoji="0" sz="12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Network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Security  </a:t>
            </a:r>
            <a:r>
              <a:rPr kumimoji="0" sz="12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Access</a:t>
            </a:r>
            <a:r>
              <a:rPr kumimoji="0" sz="12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71348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4903" y="1623441"/>
            <a:ext cx="4210685" cy="432498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67640" marR="0" lvl="0" indent="-154940" algn="l" defTabSz="914400" rtl="0" eaLnBrk="1" fontAlgn="auto" latinLnBrk="0" hangingPunct="1">
              <a:lnSpc>
                <a:spcPts val="3100"/>
              </a:lnSpc>
              <a:spcBef>
                <a:spcPts val="11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Packages </a:t>
            </a:r>
            <a:r>
              <a:rPr kumimoji="0" sz="2650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2650" b="0" i="0" u="none" strike="noStrike" kern="1200" cap="none" spc="6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code</a:t>
            </a:r>
            <a:r>
              <a:rPr kumimoji="0" sz="2650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resources deployed </a:t>
            </a:r>
            <a:r>
              <a:rPr kumimoji="0" sz="2650" b="0" i="0" u="none" strike="noStrike" kern="1200" cap="none" spc="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</a:t>
            </a:r>
            <a:r>
              <a:rPr kumimoji="0" sz="2650" b="0" i="0" u="none" strike="noStrike" kern="1200" cap="none" spc="16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IOx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ct val="100000"/>
              </a:lnSpc>
              <a:spcBef>
                <a:spcPts val="135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Choice </a:t>
            </a:r>
            <a:r>
              <a:rPr kumimoji="0" sz="2650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language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ct val="100000"/>
              </a:lnSpc>
              <a:spcBef>
                <a:spcPts val="137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Packaging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Types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20040" marR="0" lvl="1" indent="-152400" algn="l" defTabSz="9144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58333"/>
              <a:buFontTx/>
              <a:buChar char="•"/>
              <a:tabLst>
                <a:tab pos="320675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Containerized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72440" marR="0" lvl="2" indent="-152400" algn="l" defTabSz="914400" rtl="0" eaLnBrk="1" fontAlgn="auto" latinLnBrk="0" hangingPunct="1">
              <a:lnSpc>
                <a:spcPct val="100000"/>
              </a:lnSpc>
              <a:spcBef>
                <a:spcPts val="705"/>
              </a:spcBef>
              <a:spcAft>
                <a:spcPts val="0"/>
              </a:spcAft>
              <a:buClrTx/>
              <a:buSzPct val="59523"/>
              <a:buFontTx/>
              <a:buChar char="•"/>
              <a:tabLst>
                <a:tab pos="473075" algn="l"/>
              </a:tabLst>
              <a:defRPr/>
            </a:pP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Linux </a:t>
            </a:r>
            <a:r>
              <a:rPr kumimoji="0" sz="21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Container</a:t>
            </a:r>
            <a:r>
              <a:rPr kumimoji="0" sz="21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1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(LXC)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72440" marR="0" lvl="2" indent="-152400" algn="l" defTabSz="914400" rtl="0" eaLnBrk="1" fontAlgn="auto" latinLnBrk="0" hangingPunct="1">
              <a:lnSpc>
                <a:spcPct val="100000"/>
              </a:lnSpc>
              <a:spcBef>
                <a:spcPts val="695"/>
              </a:spcBef>
              <a:spcAft>
                <a:spcPts val="0"/>
              </a:spcAft>
              <a:buClrTx/>
              <a:buSzPct val="59523"/>
              <a:buFontTx/>
              <a:buChar char="•"/>
              <a:tabLst>
                <a:tab pos="473075" algn="l"/>
              </a:tabLst>
              <a:defRPr/>
            </a:pPr>
            <a:r>
              <a:rPr kumimoji="0" sz="21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Docker</a:t>
            </a:r>
            <a:r>
              <a:rPr kumimoji="0" sz="21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1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Tooling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20040" marR="0" lvl="1" indent="-152400" algn="l" defTabSz="914400" rtl="0" eaLnBrk="1" fontAlgn="auto" latinLnBrk="0" hangingPunct="1">
              <a:lnSpc>
                <a:spcPct val="100000"/>
              </a:lnSpc>
              <a:spcBef>
                <a:spcPts val="465"/>
              </a:spcBef>
              <a:spcAft>
                <a:spcPts val="0"/>
              </a:spcAft>
              <a:buClrTx/>
              <a:buSzPct val="58333"/>
              <a:buFontTx/>
              <a:buChar char="•"/>
              <a:tabLst>
                <a:tab pos="320675" algn="l"/>
              </a:tabLst>
              <a:defRPr/>
            </a:pP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Virtual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Machine</a:t>
            </a:r>
            <a:r>
              <a:rPr kumimoji="0" sz="2400" b="0" i="0" u="none" strike="noStrike" kern="1200" cap="none" spc="10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(KVM)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20040" marR="0" lvl="1" indent="-152400" algn="l" defTabSz="914400" rtl="0" eaLnBrk="1" fontAlgn="auto" latinLnBrk="0" hangingPunct="1">
              <a:lnSpc>
                <a:spcPts val="2830"/>
              </a:lnSpc>
              <a:spcBef>
                <a:spcPts val="455"/>
              </a:spcBef>
              <a:spcAft>
                <a:spcPts val="0"/>
              </a:spcAft>
              <a:buClrTx/>
              <a:buSzPct val="58333"/>
              <a:buFontTx/>
              <a:buChar char="•"/>
              <a:tabLst>
                <a:tab pos="320675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Platform 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 </a:t>
            </a:r>
            <a:r>
              <a:rPr kumimoji="0" sz="2400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2400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Service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20040" marR="0" lvl="0" indent="0" algn="l" defTabSz="914400" rtl="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(Python and</a:t>
            </a:r>
            <a:r>
              <a:rPr kumimoji="0" sz="1800" b="0" i="0" u="none" strike="noStrike" kern="1200" cap="none" spc="10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Java)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3450590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IOx</a:t>
            </a:r>
            <a:r>
              <a:rPr dirty="0"/>
              <a:t> </a:t>
            </a:r>
            <a:r>
              <a:rPr spc="0" dirty="0"/>
              <a:t>Applications</a:t>
            </a:r>
          </a:p>
        </p:txBody>
      </p:sp>
      <p:sp>
        <p:nvSpPr>
          <p:cNvPr id="4" name="object 4"/>
          <p:cNvSpPr/>
          <p:nvPr/>
        </p:nvSpPr>
        <p:spPr>
          <a:xfrm>
            <a:off x="8241792" y="3953255"/>
            <a:ext cx="1063752" cy="10637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27191" y="1758695"/>
            <a:ext cx="1478280" cy="14782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91784" y="3941064"/>
            <a:ext cx="2045208" cy="10759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412735" y="1304544"/>
            <a:ext cx="1051559" cy="19324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390888" y="3794759"/>
            <a:ext cx="2505455" cy="13502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418576" y="1505711"/>
            <a:ext cx="1932431" cy="19324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351007" y="1642872"/>
            <a:ext cx="1170431" cy="15941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6627" y="6355181"/>
            <a:ext cx="3641090" cy="1625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44026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5262880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IOx </a:t>
            </a:r>
            <a:r>
              <a:rPr spc="30" dirty="0"/>
              <a:t>Supported</a:t>
            </a:r>
            <a:r>
              <a:rPr spc="185" dirty="0"/>
              <a:t> </a:t>
            </a:r>
            <a:r>
              <a:rPr spc="-5" dirty="0"/>
              <a:t>Platforms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6627" y="6355181"/>
            <a:ext cx="3641090" cy="1625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6021" y="6010171"/>
            <a:ext cx="876681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lvl="0" defTabSz="914400" fontAlgn="auto">
              <a:spcBef>
                <a:spcPts val="110"/>
              </a:spcBef>
              <a:spcAft>
                <a:spcPts val="0"/>
              </a:spcAft>
            </a:pPr>
            <a:r>
              <a:rPr lang="en-US" sz="1600" dirty="0">
                <a:hlinkClick r:id="rId2"/>
              </a:rPr>
              <a:t>https://developer.cisco.com/docs/iox/#!platform-support-matrix/platform-support-matrix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73015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706627" y="6355181"/>
            <a:ext cx="3641090" cy="1625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71550" y="1544989"/>
            <a:ext cx="10603865" cy="444563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79166"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Application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Hosting Framework</a:t>
            </a:r>
            <a:r>
              <a:rPr kumimoji="0" sz="2400" b="0" i="0" u="none" strike="noStrike" kern="1200" cap="none" spc="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(CAF)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45465" marR="0" lvl="1" indent="-219075" algn="l" defTabSz="914400" rtl="0" eaLnBrk="1" fontAlgn="auto" latinLnBrk="0" hangingPunct="1">
              <a:lnSpc>
                <a:spcPct val="100000"/>
              </a:lnSpc>
              <a:spcBef>
                <a:spcPts val="470"/>
              </a:spcBef>
              <a:spcAft>
                <a:spcPts val="0"/>
              </a:spcAft>
              <a:buClrTx/>
              <a:buSzPct val="80000"/>
              <a:buFontTx/>
              <a:buChar char="•"/>
              <a:tabLst>
                <a:tab pos="545465" algn="l"/>
                <a:tab pos="546100" algn="l"/>
              </a:tabLst>
              <a:defRPr/>
            </a:pP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application </a:t>
            </a:r>
            <a:r>
              <a:rPr kumimoji="0" sz="20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framework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that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runs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 </a:t>
            </a:r>
            <a:r>
              <a:rPr kumimoji="0" sz="20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200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edge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 </a:t>
            </a:r>
            <a:r>
              <a:rPr kumimoji="0" sz="20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sz="2000" b="0" i="0" u="none" strike="noStrike" kern="1200" cap="none" spc="4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device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375"/>
              </a:spcBef>
              <a:spcAft>
                <a:spcPts val="0"/>
              </a:spcAft>
              <a:buClrTx/>
              <a:buSzPct val="79166"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400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IOx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1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SDK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45465" marR="0" lvl="1" indent="-219075" algn="l" defTabSz="914400" rtl="0" eaLnBrk="1" fontAlgn="auto" latinLnBrk="0" hangingPunct="1">
              <a:lnSpc>
                <a:spcPct val="100000"/>
              </a:lnSpc>
              <a:spcBef>
                <a:spcPts val="470"/>
              </a:spcBef>
              <a:spcAft>
                <a:spcPts val="0"/>
              </a:spcAft>
              <a:buClrTx/>
              <a:buSzPct val="80000"/>
              <a:buFontTx/>
              <a:buChar char="•"/>
              <a:tabLst>
                <a:tab pos="545465" algn="l"/>
                <a:tab pos="546100" algn="l"/>
              </a:tabLst>
              <a:defRPr/>
            </a:pP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20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software </a:t>
            </a:r>
            <a:r>
              <a:rPr kumimoji="0" sz="20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development </a:t>
            </a:r>
            <a:r>
              <a:rPr kumimoji="0" sz="2000" b="0" i="0" u="none" strike="noStrike" kern="1200" cap="none" spc="1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kit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that helps packaging 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application </a:t>
            </a:r>
            <a:r>
              <a:rPr kumimoji="0" sz="200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make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 </a:t>
            </a:r>
            <a:r>
              <a:rPr kumimoji="0" sz="20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IOx-ready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Pct val="79166"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ioxclient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45465" marR="0" lvl="1" indent="-219075" algn="l" defTabSz="914400" rtl="0" eaLnBrk="1" fontAlgn="auto" latinLnBrk="0" hangingPunct="1">
              <a:lnSpc>
                <a:spcPct val="100000"/>
              </a:lnSpc>
              <a:spcBef>
                <a:spcPts val="470"/>
              </a:spcBef>
              <a:spcAft>
                <a:spcPts val="0"/>
              </a:spcAft>
              <a:buClrTx/>
              <a:buSzPct val="80000"/>
              <a:buFontTx/>
              <a:buChar char="•"/>
              <a:tabLst>
                <a:tab pos="545465" algn="l"/>
                <a:tab pos="546100" algn="l"/>
              </a:tabLst>
              <a:defRPr/>
            </a:pP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2000" b="0" i="0" u="none" strike="noStrike" kern="1200" cap="none" spc="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command-line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utility </a:t>
            </a:r>
            <a:r>
              <a:rPr kumimoji="0" sz="200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help developers </a:t>
            </a:r>
            <a:r>
              <a:rPr kumimoji="0" sz="200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interact </a:t>
            </a:r>
            <a:r>
              <a:rPr kumimoji="0" sz="20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CAF, </a:t>
            </a:r>
            <a:r>
              <a:rPr kumimoji="0" sz="2000" b="0" i="0" u="none" strike="noStrike" kern="1200" cap="none" spc="10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packaging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375"/>
              </a:spcBef>
              <a:spcAft>
                <a:spcPts val="0"/>
              </a:spcAft>
              <a:buClrTx/>
              <a:buSzPct val="79166"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IOx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Local</a:t>
            </a:r>
            <a:r>
              <a:rPr kumimoji="0" sz="2400" b="0" i="0" u="none" strike="noStrike" kern="1200" cap="none" spc="1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Manager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45465" marR="0" lvl="1" indent="-219075" algn="l" defTabSz="914400" rtl="0" eaLnBrk="1" fontAlgn="auto" latinLnBrk="0" hangingPunct="1">
              <a:lnSpc>
                <a:spcPct val="100000"/>
              </a:lnSpc>
              <a:spcBef>
                <a:spcPts val="475"/>
              </a:spcBef>
              <a:spcAft>
                <a:spcPts val="0"/>
              </a:spcAft>
              <a:buClrTx/>
              <a:buSzPct val="80000"/>
              <a:buFontTx/>
              <a:buChar char="•"/>
              <a:tabLst>
                <a:tab pos="545465" algn="l"/>
                <a:tab pos="546100" algn="l"/>
              </a:tabLst>
              <a:defRPr/>
            </a:pP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2000" b="0" i="0" u="none" strike="noStrike" kern="1200" cap="none" spc="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web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management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interface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resident </a:t>
            </a:r>
            <a:r>
              <a:rPr kumimoji="0" sz="20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the 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CAF </a:t>
            </a:r>
            <a:r>
              <a:rPr kumimoji="0" sz="200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manage </a:t>
            </a:r>
            <a:r>
              <a:rPr kumimoji="0" sz="2000" b="0" i="0" u="none" strike="noStrike" kern="1200" cap="none" spc="-6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2000" b="0" i="0" u="none" strike="noStrike" kern="1200" cap="none" spc="1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local </a:t>
            </a:r>
            <a:r>
              <a:rPr kumimoji="0" sz="20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device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355"/>
              </a:spcBef>
              <a:spcAft>
                <a:spcPts val="0"/>
              </a:spcAft>
              <a:buClrTx/>
              <a:buSzPct val="79166"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Fog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Director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45465" marR="0" lvl="1" indent="-219075" algn="l" defTabSz="914400" rtl="0" eaLnBrk="1" fontAlgn="auto" latinLnBrk="0" hangingPunct="1">
              <a:lnSpc>
                <a:spcPct val="100000"/>
              </a:lnSpc>
              <a:spcBef>
                <a:spcPts val="470"/>
              </a:spcBef>
              <a:spcAft>
                <a:spcPts val="0"/>
              </a:spcAft>
              <a:buClrTx/>
              <a:buSzPct val="80000"/>
              <a:buFontTx/>
              <a:buChar char="•"/>
              <a:tabLst>
                <a:tab pos="545465" algn="l"/>
                <a:tab pos="54610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Management</a:t>
            </a:r>
            <a:r>
              <a:rPr kumimoji="0" sz="2000" b="0" i="0" u="none" strike="noStrike" kern="1200" cap="none" spc="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software</a:t>
            </a:r>
            <a:r>
              <a:rPr kumimoji="0" sz="2000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running</a:t>
            </a:r>
            <a:r>
              <a:rPr kumimoji="0" sz="2000" b="0" i="0" u="none" strike="noStrike" kern="1200" cap="none" spc="6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</a:t>
            </a:r>
            <a:r>
              <a:rPr kumimoji="0" sz="2000" b="0" i="0" u="none" strike="noStrike" kern="1200" cap="none" spc="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sz="2000" b="0" i="0" u="none" strike="noStrike" kern="1200" cap="none" spc="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network</a:t>
            </a:r>
            <a:r>
              <a:rPr kumimoji="0" sz="2000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that</a:t>
            </a:r>
            <a:r>
              <a:rPr kumimoji="0" sz="2000" b="0" i="0" u="none" strike="noStrike" kern="1200" cap="none" spc="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manages</a:t>
            </a:r>
            <a:r>
              <a:rPr kumimoji="0" sz="2000" b="0" i="0" u="none" strike="noStrike" kern="1200" cap="none" spc="8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application</a:t>
            </a:r>
            <a:r>
              <a:rPr kumimoji="0" sz="2000" b="0" i="0" u="none" strike="noStrike" kern="1200" cap="none" spc="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lifecycle</a:t>
            </a:r>
            <a:r>
              <a:rPr kumimoji="0" sz="2000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</a:t>
            </a:r>
            <a:r>
              <a:rPr kumimoji="0" sz="2000" b="0" i="0" u="none" strike="noStrike" kern="1200" cap="none" spc="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scale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6148705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" dirty="0"/>
              <a:t>Cisco </a:t>
            </a:r>
            <a:r>
              <a:rPr spc="-100" dirty="0"/>
              <a:t>IOx </a:t>
            </a:r>
            <a:r>
              <a:rPr spc="25" dirty="0"/>
              <a:t>Core</a:t>
            </a:r>
            <a:r>
              <a:rPr spc="250" dirty="0"/>
              <a:t> </a:t>
            </a:r>
            <a:r>
              <a:rPr spc="25" dirty="0"/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23586266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9807" y="6614160"/>
            <a:ext cx="28787" cy="0"/>
          </a:xfrm>
          <a:custGeom>
            <a:avLst/>
            <a:gdLst/>
            <a:ahLst/>
            <a:cxnLst/>
            <a:rect l="l" t="t" r="r" b="b"/>
            <a:pathLst>
              <a:path w="21590">
                <a:moveTo>
                  <a:pt x="0" y="0"/>
                </a:moveTo>
                <a:lnTo>
                  <a:pt x="21335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64031" y="6640576"/>
            <a:ext cx="0" cy="1016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6199"/>
                </a:lnTo>
              </a:path>
            </a:pathLst>
          </a:custGeom>
          <a:ln w="21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90448" y="6638545"/>
            <a:ext cx="98213" cy="105833"/>
          </a:xfrm>
          <a:custGeom>
            <a:avLst/>
            <a:gdLst/>
            <a:ahLst/>
            <a:cxnLst/>
            <a:rect l="l" t="t" r="r" b="b"/>
            <a:pathLst>
              <a:path w="73659" h="79375">
                <a:moveTo>
                  <a:pt x="21158" y="52632"/>
                </a:moveTo>
                <a:lnTo>
                  <a:pt x="0" y="52632"/>
                </a:lnTo>
                <a:lnTo>
                  <a:pt x="1706" y="60134"/>
                </a:lnTo>
                <a:lnTo>
                  <a:pt x="6881" y="68912"/>
                </a:lnTo>
                <a:lnTo>
                  <a:pt x="17664" y="76203"/>
                </a:lnTo>
                <a:lnTo>
                  <a:pt x="36195" y="79247"/>
                </a:lnTo>
                <a:lnTo>
                  <a:pt x="54131" y="76703"/>
                </a:lnTo>
                <a:lnTo>
                  <a:pt x="65484" y="70444"/>
                </a:lnTo>
                <a:lnTo>
                  <a:pt x="69880" y="64594"/>
                </a:lnTo>
                <a:lnTo>
                  <a:pt x="27292" y="64594"/>
                </a:lnTo>
                <a:lnTo>
                  <a:pt x="21932" y="60257"/>
                </a:lnTo>
                <a:lnTo>
                  <a:pt x="21158" y="52632"/>
                </a:lnTo>
                <a:close/>
              </a:path>
              <a:path w="73659" h="79375">
                <a:moveTo>
                  <a:pt x="35420" y="0"/>
                </a:moveTo>
                <a:lnTo>
                  <a:pt x="20115" y="2023"/>
                </a:lnTo>
                <a:lnTo>
                  <a:pt x="9910" y="7215"/>
                </a:lnTo>
                <a:lnTo>
                  <a:pt x="4218" y="14257"/>
                </a:lnTo>
                <a:lnTo>
                  <a:pt x="2451" y="21831"/>
                </a:lnTo>
                <a:lnTo>
                  <a:pt x="4806" y="31771"/>
                </a:lnTo>
                <a:lnTo>
                  <a:pt x="10598" y="38334"/>
                </a:lnTo>
                <a:lnTo>
                  <a:pt x="17913" y="42289"/>
                </a:lnTo>
                <a:lnTo>
                  <a:pt x="24841" y="44408"/>
                </a:lnTo>
                <a:lnTo>
                  <a:pt x="26835" y="44707"/>
                </a:lnTo>
                <a:lnTo>
                  <a:pt x="32512" y="46352"/>
                </a:lnTo>
                <a:lnTo>
                  <a:pt x="34505" y="46800"/>
                </a:lnTo>
                <a:lnTo>
                  <a:pt x="42633" y="48745"/>
                </a:lnTo>
                <a:lnTo>
                  <a:pt x="49999" y="50389"/>
                </a:lnTo>
                <a:lnTo>
                  <a:pt x="49999" y="61005"/>
                </a:lnTo>
                <a:lnTo>
                  <a:pt x="45084" y="64594"/>
                </a:lnTo>
                <a:lnTo>
                  <a:pt x="69880" y="64594"/>
                </a:lnTo>
                <a:lnTo>
                  <a:pt x="71431" y="62531"/>
                </a:lnTo>
                <a:lnTo>
                  <a:pt x="73151" y="55025"/>
                </a:lnTo>
                <a:lnTo>
                  <a:pt x="71846" y="47938"/>
                </a:lnTo>
                <a:lnTo>
                  <a:pt x="67535" y="41621"/>
                </a:lnTo>
                <a:lnTo>
                  <a:pt x="59628" y="36286"/>
                </a:lnTo>
                <a:lnTo>
                  <a:pt x="47536" y="32143"/>
                </a:lnTo>
                <a:lnTo>
                  <a:pt x="46316" y="31699"/>
                </a:lnTo>
                <a:lnTo>
                  <a:pt x="40182" y="30505"/>
                </a:lnTo>
                <a:lnTo>
                  <a:pt x="37884" y="29756"/>
                </a:lnTo>
                <a:lnTo>
                  <a:pt x="28067" y="27368"/>
                </a:lnTo>
                <a:lnTo>
                  <a:pt x="25298" y="25717"/>
                </a:lnTo>
                <a:lnTo>
                  <a:pt x="25298" y="16598"/>
                </a:lnTo>
                <a:lnTo>
                  <a:pt x="30060" y="14655"/>
                </a:lnTo>
                <a:lnTo>
                  <a:pt x="68196" y="14655"/>
                </a:lnTo>
                <a:lnTo>
                  <a:pt x="64562" y="9137"/>
                </a:lnTo>
                <a:lnTo>
                  <a:pt x="53686" y="2669"/>
                </a:lnTo>
                <a:lnTo>
                  <a:pt x="35420" y="0"/>
                </a:lnTo>
                <a:close/>
              </a:path>
              <a:path w="73659" h="79375">
                <a:moveTo>
                  <a:pt x="68196" y="14655"/>
                </a:moveTo>
                <a:lnTo>
                  <a:pt x="47536" y="14655"/>
                </a:lnTo>
                <a:lnTo>
                  <a:pt x="49999" y="20637"/>
                </a:lnTo>
                <a:lnTo>
                  <a:pt x="49999" y="24218"/>
                </a:lnTo>
                <a:lnTo>
                  <a:pt x="71158" y="24218"/>
                </a:lnTo>
                <a:lnTo>
                  <a:pt x="69801" y="17091"/>
                </a:lnTo>
                <a:lnTo>
                  <a:pt x="68196" y="14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94079" y="6638545"/>
            <a:ext cx="104140" cy="105833"/>
          </a:xfrm>
          <a:custGeom>
            <a:avLst/>
            <a:gdLst/>
            <a:ahLst/>
            <a:cxnLst/>
            <a:rect l="l" t="t" r="r" b="b"/>
            <a:pathLst>
              <a:path w="78104" h="79375">
                <a:moveTo>
                  <a:pt x="40525" y="0"/>
                </a:moveTo>
                <a:lnTo>
                  <a:pt x="24244" y="2785"/>
                </a:lnTo>
                <a:lnTo>
                  <a:pt x="11418" y="10729"/>
                </a:lnTo>
                <a:lnTo>
                  <a:pt x="3015" y="23215"/>
                </a:lnTo>
                <a:lnTo>
                  <a:pt x="0" y="39623"/>
                </a:lnTo>
                <a:lnTo>
                  <a:pt x="2951" y="56034"/>
                </a:lnTo>
                <a:lnTo>
                  <a:pt x="11247" y="68519"/>
                </a:lnTo>
                <a:lnTo>
                  <a:pt x="24051" y="76463"/>
                </a:lnTo>
                <a:lnTo>
                  <a:pt x="40525" y="79247"/>
                </a:lnTo>
                <a:lnTo>
                  <a:pt x="57971" y="76329"/>
                </a:lnTo>
                <a:lnTo>
                  <a:pt x="69164" y="69024"/>
                </a:lnTo>
                <a:lnTo>
                  <a:pt x="72812" y="63398"/>
                </a:lnTo>
                <a:lnTo>
                  <a:pt x="40830" y="63398"/>
                </a:lnTo>
                <a:lnTo>
                  <a:pt x="32976" y="61576"/>
                </a:lnTo>
                <a:lnTo>
                  <a:pt x="27351" y="56557"/>
                </a:lnTo>
                <a:lnTo>
                  <a:pt x="23965" y="49015"/>
                </a:lnTo>
                <a:lnTo>
                  <a:pt x="22834" y="39623"/>
                </a:lnTo>
                <a:lnTo>
                  <a:pt x="23689" y="31489"/>
                </a:lnTo>
                <a:lnTo>
                  <a:pt x="26612" y="23647"/>
                </a:lnTo>
                <a:lnTo>
                  <a:pt x="32146" y="17739"/>
                </a:lnTo>
                <a:lnTo>
                  <a:pt x="40830" y="15405"/>
                </a:lnTo>
                <a:lnTo>
                  <a:pt x="72478" y="15405"/>
                </a:lnTo>
                <a:lnTo>
                  <a:pt x="68478" y="9623"/>
                </a:lnTo>
                <a:lnTo>
                  <a:pt x="57385" y="2730"/>
                </a:lnTo>
                <a:lnTo>
                  <a:pt x="40525" y="0"/>
                </a:lnTo>
                <a:close/>
              </a:path>
              <a:path w="78104" h="79375">
                <a:moveTo>
                  <a:pt x="77724" y="49941"/>
                </a:moveTo>
                <a:lnTo>
                  <a:pt x="56763" y="49941"/>
                </a:lnTo>
                <a:lnTo>
                  <a:pt x="55346" y="56669"/>
                </a:lnTo>
                <a:lnTo>
                  <a:pt x="50507" y="63398"/>
                </a:lnTo>
                <a:lnTo>
                  <a:pt x="72812" y="63398"/>
                </a:lnTo>
                <a:lnTo>
                  <a:pt x="75337" y="59503"/>
                </a:lnTo>
                <a:lnTo>
                  <a:pt x="77724" y="49941"/>
                </a:lnTo>
                <a:close/>
              </a:path>
              <a:path w="78104" h="79375">
                <a:moveTo>
                  <a:pt x="56857" y="49491"/>
                </a:moveTo>
                <a:lnTo>
                  <a:pt x="56763" y="49941"/>
                </a:lnTo>
                <a:lnTo>
                  <a:pt x="56857" y="49491"/>
                </a:lnTo>
                <a:close/>
              </a:path>
              <a:path w="78104" h="79375">
                <a:moveTo>
                  <a:pt x="72478" y="15405"/>
                </a:moveTo>
                <a:lnTo>
                  <a:pt x="49745" y="15405"/>
                </a:lnTo>
                <a:lnTo>
                  <a:pt x="54889" y="21386"/>
                </a:lnTo>
                <a:lnTo>
                  <a:pt x="56095" y="28105"/>
                </a:lnTo>
                <a:lnTo>
                  <a:pt x="77266" y="28105"/>
                </a:lnTo>
                <a:lnTo>
                  <a:pt x="74779" y="18730"/>
                </a:lnTo>
                <a:lnTo>
                  <a:pt x="72478" y="154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07872" y="6638545"/>
            <a:ext cx="108373" cy="105833"/>
          </a:xfrm>
          <a:custGeom>
            <a:avLst/>
            <a:gdLst/>
            <a:ahLst/>
            <a:cxnLst/>
            <a:rect l="l" t="t" r="r" b="b"/>
            <a:pathLst>
              <a:path w="81280" h="79375">
                <a:moveTo>
                  <a:pt x="40614" y="0"/>
                </a:moveTo>
                <a:lnTo>
                  <a:pt x="24104" y="2785"/>
                </a:lnTo>
                <a:lnTo>
                  <a:pt x="11272" y="10729"/>
                </a:lnTo>
                <a:lnTo>
                  <a:pt x="2958" y="23215"/>
                </a:lnTo>
                <a:lnTo>
                  <a:pt x="0" y="39623"/>
                </a:lnTo>
                <a:lnTo>
                  <a:pt x="2958" y="56034"/>
                </a:lnTo>
                <a:lnTo>
                  <a:pt x="11272" y="68519"/>
                </a:lnTo>
                <a:lnTo>
                  <a:pt x="24104" y="76463"/>
                </a:lnTo>
                <a:lnTo>
                  <a:pt x="40614" y="79247"/>
                </a:lnTo>
                <a:lnTo>
                  <a:pt x="56860" y="76505"/>
                </a:lnTo>
                <a:lnTo>
                  <a:pt x="69556" y="68631"/>
                </a:lnTo>
                <a:lnTo>
                  <a:pt x="73024" y="63398"/>
                </a:lnTo>
                <a:lnTo>
                  <a:pt x="40157" y="63398"/>
                </a:lnTo>
                <a:lnTo>
                  <a:pt x="32415" y="61576"/>
                </a:lnTo>
                <a:lnTo>
                  <a:pt x="26763" y="56557"/>
                </a:lnTo>
                <a:lnTo>
                  <a:pt x="23299" y="49015"/>
                </a:lnTo>
                <a:lnTo>
                  <a:pt x="22123" y="39623"/>
                </a:lnTo>
                <a:lnTo>
                  <a:pt x="23215" y="31489"/>
                </a:lnTo>
                <a:lnTo>
                  <a:pt x="26196" y="23647"/>
                </a:lnTo>
                <a:lnTo>
                  <a:pt x="31649" y="17739"/>
                </a:lnTo>
                <a:lnTo>
                  <a:pt x="40157" y="15405"/>
                </a:lnTo>
                <a:lnTo>
                  <a:pt x="72635" y="15405"/>
                </a:lnTo>
                <a:lnTo>
                  <a:pt x="69275" y="10448"/>
                </a:lnTo>
                <a:lnTo>
                  <a:pt x="56543" y="2680"/>
                </a:lnTo>
                <a:lnTo>
                  <a:pt x="40614" y="0"/>
                </a:lnTo>
                <a:close/>
              </a:path>
              <a:path w="81280" h="79375">
                <a:moveTo>
                  <a:pt x="72635" y="15405"/>
                </a:moveTo>
                <a:lnTo>
                  <a:pt x="40157" y="15405"/>
                </a:lnTo>
                <a:lnTo>
                  <a:pt x="48172" y="17465"/>
                </a:lnTo>
                <a:lnTo>
                  <a:pt x="53684" y="22918"/>
                </a:lnTo>
                <a:lnTo>
                  <a:pt x="56864" y="30669"/>
                </a:lnTo>
                <a:lnTo>
                  <a:pt x="57886" y="39623"/>
                </a:lnTo>
                <a:lnTo>
                  <a:pt x="56864" y="48511"/>
                </a:lnTo>
                <a:lnTo>
                  <a:pt x="53715" y="56034"/>
                </a:lnTo>
                <a:lnTo>
                  <a:pt x="48172" y="61407"/>
                </a:lnTo>
                <a:lnTo>
                  <a:pt x="40157" y="63398"/>
                </a:lnTo>
                <a:lnTo>
                  <a:pt x="73024" y="63398"/>
                </a:lnTo>
                <a:lnTo>
                  <a:pt x="77821" y="56160"/>
                </a:lnTo>
                <a:lnTo>
                  <a:pt x="80771" y="39623"/>
                </a:lnTo>
                <a:lnTo>
                  <a:pt x="77715" y="22899"/>
                </a:lnTo>
                <a:lnTo>
                  <a:pt x="72635" y="154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88983" y="772330"/>
            <a:ext cx="9550400" cy="590697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pc="-7" dirty="0"/>
              <a:t>Cisco IOx Application Development</a:t>
            </a:r>
            <a:r>
              <a:rPr spc="-87" dirty="0"/>
              <a:t> </a:t>
            </a:r>
            <a:r>
              <a:rPr spc="-7" dirty="0"/>
              <a:t>Overview</a:t>
            </a:r>
          </a:p>
        </p:txBody>
      </p:sp>
      <p:sp>
        <p:nvSpPr>
          <p:cNvPr id="8" name="object 8"/>
          <p:cNvSpPr/>
          <p:nvPr/>
        </p:nvSpPr>
        <p:spPr>
          <a:xfrm>
            <a:off x="1869440" y="3060192"/>
            <a:ext cx="8624147" cy="1971040"/>
          </a:xfrm>
          <a:custGeom>
            <a:avLst/>
            <a:gdLst/>
            <a:ahLst/>
            <a:cxnLst/>
            <a:rect l="l" t="t" r="r" b="b"/>
            <a:pathLst>
              <a:path w="6468109" h="1478279">
                <a:moveTo>
                  <a:pt x="0" y="1478280"/>
                </a:moveTo>
                <a:lnTo>
                  <a:pt x="6467856" y="1478280"/>
                </a:lnTo>
                <a:lnTo>
                  <a:pt x="6467856" y="0"/>
                </a:lnTo>
                <a:lnTo>
                  <a:pt x="0" y="0"/>
                </a:lnTo>
                <a:lnTo>
                  <a:pt x="0" y="1478280"/>
                </a:lnTo>
                <a:close/>
              </a:path>
            </a:pathLst>
          </a:custGeom>
          <a:solidFill>
            <a:srgbClr val="2C2C2D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75612" y="3096023"/>
            <a:ext cx="3219873" cy="30527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defTabSz="1219170" fontAlgn="auto">
              <a:spcBef>
                <a:spcPts val="140"/>
              </a:spcBef>
              <a:spcAft>
                <a:spcPts val="0"/>
              </a:spcAft>
            </a:pPr>
            <a:r>
              <a:rPr sz="1867" dirty="0">
                <a:solidFill>
                  <a:srgbClr val="FFFFFF"/>
                </a:solidFill>
                <a:latin typeface="Arial"/>
                <a:ea typeface="+mn-ea"/>
                <a:cs typeface="Arial"/>
              </a:rPr>
              <a:t>Performed on the IOx</a:t>
            </a:r>
            <a:r>
              <a:rPr sz="1867" spc="-200" dirty="0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sz="1867" dirty="0">
                <a:solidFill>
                  <a:srgbClr val="FFFFFF"/>
                </a:solidFill>
                <a:latin typeface="Arial"/>
                <a:ea typeface="+mn-ea"/>
                <a:cs typeface="Arial"/>
              </a:rPr>
              <a:t>platform</a:t>
            </a:r>
            <a:endParaRPr sz="1867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869440" y="1782063"/>
            <a:ext cx="8624147" cy="1195492"/>
          </a:xfrm>
          <a:custGeom>
            <a:avLst/>
            <a:gdLst/>
            <a:ahLst/>
            <a:cxnLst/>
            <a:rect l="l" t="t" r="r" b="b"/>
            <a:pathLst>
              <a:path w="6468109" h="896619">
                <a:moveTo>
                  <a:pt x="0" y="896112"/>
                </a:moveTo>
                <a:lnTo>
                  <a:pt x="6467856" y="896112"/>
                </a:lnTo>
                <a:lnTo>
                  <a:pt x="6467856" y="0"/>
                </a:lnTo>
                <a:lnTo>
                  <a:pt x="0" y="0"/>
                </a:lnTo>
                <a:lnTo>
                  <a:pt x="0" y="896112"/>
                </a:lnTo>
                <a:close/>
              </a:path>
            </a:pathLst>
          </a:custGeom>
          <a:solidFill>
            <a:srgbClr val="9E9EA1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75611" y="1817963"/>
            <a:ext cx="31750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defTabSz="1219170" fontAlgn="auto">
              <a:spcBef>
                <a:spcPts val="133"/>
              </a:spcBef>
              <a:spcAft>
                <a:spcPts val="0"/>
              </a:spcAft>
            </a:pPr>
            <a:r>
              <a:rPr sz="1867" dirty="0">
                <a:solidFill>
                  <a:srgbClr val="FFFFFF"/>
                </a:solidFill>
                <a:latin typeface="Arial"/>
                <a:ea typeface="+mn-ea"/>
                <a:cs typeface="Arial"/>
              </a:rPr>
              <a:t>Performed on the</a:t>
            </a:r>
            <a:r>
              <a:rPr sz="1867" spc="-187" dirty="0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sz="1867" spc="-7" dirty="0">
                <a:solidFill>
                  <a:srgbClr val="FFFFFF"/>
                </a:solidFill>
                <a:latin typeface="Arial"/>
                <a:ea typeface="+mn-ea"/>
                <a:cs typeface="Arial"/>
              </a:rPr>
              <a:t>Workstation</a:t>
            </a:r>
            <a:endParaRPr sz="1867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78103" y="2268727"/>
            <a:ext cx="1219200" cy="609600"/>
          </a:xfrm>
          <a:custGeom>
            <a:avLst/>
            <a:gdLst/>
            <a:ahLst/>
            <a:cxnLst/>
            <a:rect l="l" t="t" r="r" b="b"/>
            <a:pathLst>
              <a:path w="914400" h="457200">
                <a:moveTo>
                  <a:pt x="685800" y="0"/>
                </a:moveTo>
                <a:lnTo>
                  <a:pt x="0" y="0"/>
                </a:lnTo>
                <a:lnTo>
                  <a:pt x="0" y="457199"/>
                </a:lnTo>
                <a:lnTo>
                  <a:pt x="685800" y="457199"/>
                </a:lnTo>
                <a:lnTo>
                  <a:pt x="914400" y="228599"/>
                </a:lnTo>
                <a:lnTo>
                  <a:pt x="685800" y="0"/>
                </a:lnTo>
                <a:close/>
              </a:path>
            </a:pathLst>
          </a:custGeom>
          <a:solidFill>
            <a:srgbClr val="00BBEB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78103" y="2268727"/>
            <a:ext cx="1219200" cy="609600"/>
          </a:xfrm>
          <a:custGeom>
            <a:avLst/>
            <a:gdLst/>
            <a:ahLst/>
            <a:cxnLst/>
            <a:rect l="l" t="t" r="r" b="b"/>
            <a:pathLst>
              <a:path w="914400" h="457200">
                <a:moveTo>
                  <a:pt x="0" y="0"/>
                </a:moveTo>
                <a:lnTo>
                  <a:pt x="685800" y="0"/>
                </a:lnTo>
                <a:lnTo>
                  <a:pt x="914400" y="228599"/>
                </a:lnTo>
                <a:lnTo>
                  <a:pt x="685800" y="457199"/>
                </a:lnTo>
                <a:lnTo>
                  <a:pt x="0" y="457199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00BBEB"/>
            </a:solidFill>
          </a:ln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31604" y="2460074"/>
            <a:ext cx="357293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defTabSz="1219170" fontAlgn="auto">
              <a:spcBef>
                <a:spcPts val="133"/>
              </a:spcBef>
              <a:spcAft>
                <a:spcPts val="0"/>
              </a:spcAft>
            </a:pPr>
            <a:r>
              <a:rPr sz="1200" dirty="0">
                <a:solidFill>
                  <a:srgbClr val="FFFFFF"/>
                </a:solidFill>
                <a:latin typeface="Arial"/>
                <a:ea typeface="+mn-ea"/>
                <a:cs typeface="Arial"/>
              </a:rPr>
              <a:t>Start</a:t>
            </a:r>
            <a:endParaRPr sz="12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61896" y="2268727"/>
            <a:ext cx="1219200" cy="385641"/>
          </a:xfrm>
          <a:prstGeom prst="rect">
            <a:avLst/>
          </a:prstGeom>
          <a:solidFill>
            <a:srgbClr val="00BBEB"/>
          </a:solidFill>
          <a:ln w="25908">
            <a:solidFill>
              <a:srgbClr val="FFFFFF"/>
            </a:solidFill>
          </a:ln>
        </p:spPr>
        <p:txBody>
          <a:bodyPr vert="horz" wrap="square" lIns="0" tIns="5927" rIns="0" bIns="0" rtlCol="0">
            <a:spAutoFit/>
          </a:bodyPr>
          <a:lstStyle/>
          <a:p>
            <a:pPr defTabSz="1219170" fontAlgn="auto">
              <a:spcBef>
                <a:spcPts val="47"/>
              </a:spcBef>
              <a:spcAft>
                <a:spcPts val="0"/>
              </a:spcAft>
            </a:pPr>
            <a:endParaRPr sz="1267">
              <a:solidFill>
                <a:prstClr val="black"/>
              </a:solidFill>
              <a:latin typeface="Times New Roman"/>
              <a:ea typeface="+mn-ea"/>
              <a:cs typeface="Times New Roman"/>
            </a:endParaRPr>
          </a:p>
          <a:p>
            <a:pPr algn="ctr" defTabSz="1219170" fontAlgn="auto">
              <a:spcBef>
                <a:spcPts val="0"/>
              </a:spcBef>
              <a:spcAft>
                <a:spcPts val="0"/>
              </a:spcAft>
            </a:pPr>
            <a:r>
              <a:rPr sz="1200" spc="-7" dirty="0">
                <a:solidFill>
                  <a:srgbClr val="FFFFFF"/>
                </a:solidFill>
                <a:latin typeface="Arial"/>
                <a:ea typeface="+mn-ea"/>
                <a:cs typeface="Arial"/>
              </a:rPr>
              <a:t>Code</a:t>
            </a:r>
            <a:endParaRPr sz="12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12743" y="2268727"/>
            <a:ext cx="1219200" cy="385641"/>
          </a:xfrm>
          <a:prstGeom prst="rect">
            <a:avLst/>
          </a:prstGeom>
          <a:solidFill>
            <a:srgbClr val="00BBEB"/>
          </a:solidFill>
          <a:ln w="25907">
            <a:solidFill>
              <a:srgbClr val="FFFFFF"/>
            </a:solidFill>
          </a:ln>
        </p:spPr>
        <p:txBody>
          <a:bodyPr vert="horz" wrap="square" lIns="0" tIns="5927" rIns="0" bIns="0" rtlCol="0">
            <a:spAutoFit/>
          </a:bodyPr>
          <a:lstStyle/>
          <a:p>
            <a:pPr defTabSz="1219170" fontAlgn="auto">
              <a:spcBef>
                <a:spcPts val="47"/>
              </a:spcBef>
              <a:spcAft>
                <a:spcPts val="0"/>
              </a:spcAft>
            </a:pPr>
            <a:endParaRPr sz="1267">
              <a:solidFill>
                <a:prstClr val="black"/>
              </a:solidFill>
              <a:latin typeface="Times New Roman"/>
              <a:ea typeface="+mn-ea"/>
              <a:cs typeface="Times New Roman"/>
            </a:endParaRPr>
          </a:p>
          <a:p>
            <a:pPr marL="105831" defTabSz="1219170" fontAlgn="auto">
              <a:spcBef>
                <a:spcPts val="0"/>
              </a:spcBef>
              <a:spcAft>
                <a:spcPts val="0"/>
              </a:spcAft>
            </a:pPr>
            <a:r>
              <a:rPr sz="1200" spc="-7" dirty="0">
                <a:solidFill>
                  <a:srgbClr val="FFFFFF"/>
                </a:solidFill>
                <a:latin typeface="Arial"/>
                <a:ea typeface="+mn-ea"/>
                <a:cs typeface="Arial"/>
              </a:rPr>
              <a:t>Compile </a:t>
            </a:r>
            <a:r>
              <a:rPr sz="1200" dirty="0">
                <a:solidFill>
                  <a:srgbClr val="FFFFFF"/>
                </a:solidFill>
                <a:latin typeface="Arial"/>
                <a:ea typeface="+mn-ea"/>
                <a:cs typeface="Arial"/>
              </a:rPr>
              <a:t>/</a:t>
            </a:r>
            <a:r>
              <a:rPr sz="1200" spc="-93" dirty="0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sz="1200" spc="-7" dirty="0">
                <a:solidFill>
                  <a:srgbClr val="FFFFFF"/>
                </a:solidFill>
                <a:latin typeface="Arial"/>
                <a:ea typeface="+mn-ea"/>
                <a:cs typeface="Arial"/>
              </a:rPr>
              <a:t>Link</a:t>
            </a:r>
            <a:endParaRPr sz="12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61560" y="2268727"/>
            <a:ext cx="1219200" cy="385641"/>
          </a:xfrm>
          <a:prstGeom prst="rect">
            <a:avLst/>
          </a:prstGeom>
          <a:solidFill>
            <a:srgbClr val="00BBEB"/>
          </a:solidFill>
          <a:ln w="25907">
            <a:solidFill>
              <a:srgbClr val="FFFFFF"/>
            </a:solidFill>
          </a:ln>
        </p:spPr>
        <p:txBody>
          <a:bodyPr vert="horz" wrap="square" lIns="0" tIns="5927" rIns="0" bIns="0" rtlCol="0">
            <a:spAutoFit/>
          </a:bodyPr>
          <a:lstStyle/>
          <a:p>
            <a:pPr defTabSz="1219170" fontAlgn="auto">
              <a:spcBef>
                <a:spcPts val="47"/>
              </a:spcBef>
              <a:spcAft>
                <a:spcPts val="0"/>
              </a:spcAft>
            </a:pPr>
            <a:endParaRPr sz="1267">
              <a:solidFill>
                <a:prstClr val="black"/>
              </a:solidFill>
              <a:latin typeface="Times New Roman"/>
              <a:ea typeface="+mn-ea"/>
              <a:cs typeface="Times New Roman"/>
            </a:endParaRPr>
          </a:p>
          <a:p>
            <a:pPr marL="153243" defTabSz="1219170" fontAlgn="auto">
              <a:spcBef>
                <a:spcPts val="0"/>
              </a:spcBef>
              <a:spcAft>
                <a:spcPts val="0"/>
              </a:spcAft>
            </a:pPr>
            <a:r>
              <a:rPr sz="1200" spc="-7" dirty="0">
                <a:solidFill>
                  <a:srgbClr val="FFFFFF"/>
                </a:solidFill>
                <a:latin typeface="Arial"/>
                <a:ea typeface="+mn-ea"/>
                <a:cs typeface="Arial"/>
              </a:rPr>
              <a:t>Test </a:t>
            </a:r>
            <a:r>
              <a:rPr sz="1200" dirty="0">
                <a:solidFill>
                  <a:srgbClr val="FFFFFF"/>
                </a:solidFill>
                <a:latin typeface="Arial"/>
                <a:ea typeface="+mn-ea"/>
                <a:cs typeface="Arial"/>
              </a:rPr>
              <a:t>/</a:t>
            </a:r>
            <a:r>
              <a:rPr sz="1200" spc="-93" dirty="0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sz="1200" spc="-7" dirty="0">
                <a:solidFill>
                  <a:srgbClr val="FFFFFF"/>
                </a:solidFill>
                <a:latin typeface="Arial"/>
                <a:ea typeface="+mn-ea"/>
                <a:cs typeface="Arial"/>
              </a:rPr>
              <a:t>Debug</a:t>
            </a:r>
            <a:endParaRPr sz="12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10376" y="2268727"/>
            <a:ext cx="1219200" cy="385641"/>
          </a:xfrm>
          <a:prstGeom prst="rect">
            <a:avLst/>
          </a:prstGeom>
          <a:solidFill>
            <a:srgbClr val="00BBEB"/>
          </a:solidFill>
          <a:ln w="25907">
            <a:solidFill>
              <a:srgbClr val="FFFFFF"/>
            </a:solidFill>
          </a:ln>
        </p:spPr>
        <p:txBody>
          <a:bodyPr vert="horz" wrap="square" lIns="0" tIns="5927" rIns="0" bIns="0" rtlCol="0">
            <a:spAutoFit/>
          </a:bodyPr>
          <a:lstStyle/>
          <a:p>
            <a:pPr defTabSz="1219170" fontAlgn="auto">
              <a:spcBef>
                <a:spcPts val="47"/>
              </a:spcBef>
              <a:spcAft>
                <a:spcPts val="0"/>
              </a:spcAft>
            </a:pPr>
            <a:endParaRPr sz="1267">
              <a:solidFill>
                <a:prstClr val="black"/>
              </a:solidFill>
              <a:latin typeface="Times New Roman"/>
              <a:ea typeface="+mn-ea"/>
              <a:cs typeface="Times New Roman"/>
            </a:endParaRPr>
          </a:p>
          <a:p>
            <a:pPr marL="292093" defTabSz="1219170" fontAlgn="auto">
              <a:spcBef>
                <a:spcPts val="0"/>
              </a:spcBef>
              <a:spcAft>
                <a:spcPts val="0"/>
              </a:spcAft>
            </a:pPr>
            <a:r>
              <a:rPr sz="1200" spc="-7" dirty="0">
                <a:solidFill>
                  <a:srgbClr val="FFFFFF"/>
                </a:solidFill>
                <a:latin typeface="Arial"/>
                <a:ea typeface="+mn-ea"/>
                <a:cs typeface="Arial"/>
              </a:rPr>
              <a:t>Package</a:t>
            </a:r>
            <a:endParaRPr sz="12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42936" y="3463543"/>
            <a:ext cx="1219200" cy="386495"/>
          </a:xfrm>
          <a:prstGeom prst="rect">
            <a:avLst/>
          </a:prstGeom>
          <a:solidFill>
            <a:srgbClr val="00BBEB"/>
          </a:solidFill>
          <a:ln w="25907">
            <a:solidFill>
              <a:srgbClr val="FFFFFF"/>
            </a:solidFill>
          </a:ln>
        </p:spPr>
        <p:txBody>
          <a:bodyPr vert="horz" wrap="square" lIns="0" tIns="6773" rIns="0" bIns="0" rtlCol="0">
            <a:spAutoFit/>
          </a:bodyPr>
          <a:lstStyle/>
          <a:p>
            <a:pPr defTabSz="1219170" fontAlgn="auto">
              <a:spcBef>
                <a:spcPts val="53"/>
              </a:spcBef>
              <a:spcAft>
                <a:spcPts val="0"/>
              </a:spcAft>
            </a:pPr>
            <a:endParaRPr sz="1267">
              <a:solidFill>
                <a:prstClr val="black"/>
              </a:solidFill>
              <a:latin typeface="Times New Roman"/>
              <a:ea typeface="+mn-ea"/>
              <a:cs typeface="Times New Roman"/>
            </a:endParaRPr>
          </a:p>
          <a:p>
            <a:pPr marL="390304" defTabSz="1219170" fontAlgn="auto">
              <a:spcBef>
                <a:spcPts val="0"/>
              </a:spcBef>
              <a:spcAft>
                <a:spcPts val="0"/>
              </a:spcAft>
            </a:pPr>
            <a:r>
              <a:rPr sz="1200" spc="-7" dirty="0">
                <a:solidFill>
                  <a:srgbClr val="FFFFFF"/>
                </a:solidFill>
                <a:latin typeface="Arial"/>
                <a:ea typeface="+mn-ea"/>
                <a:cs typeface="Arial"/>
              </a:rPr>
              <a:t>Install</a:t>
            </a:r>
            <a:endParaRPr sz="12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742936" y="4292601"/>
            <a:ext cx="1219200" cy="387350"/>
          </a:xfrm>
          <a:prstGeom prst="rect">
            <a:avLst/>
          </a:prstGeom>
          <a:solidFill>
            <a:srgbClr val="00BBEB"/>
          </a:solidFill>
          <a:ln w="25907">
            <a:solidFill>
              <a:srgbClr val="FFFFFF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 defTabSz="1219170" fontAlgn="auto">
              <a:spcBef>
                <a:spcPts val="60"/>
              </a:spcBef>
              <a:spcAft>
                <a:spcPts val="0"/>
              </a:spcAft>
            </a:pPr>
            <a:endParaRPr sz="1267">
              <a:solidFill>
                <a:prstClr val="black"/>
              </a:solidFill>
              <a:latin typeface="Times New Roman"/>
              <a:ea typeface="+mn-ea"/>
              <a:cs typeface="Times New Roman"/>
            </a:endParaRPr>
          </a:p>
          <a:p>
            <a:pPr marL="259920" defTabSz="1219170" fontAlgn="auto">
              <a:spcBef>
                <a:spcPts val="0"/>
              </a:spcBef>
              <a:spcAft>
                <a:spcPts val="0"/>
              </a:spcAft>
            </a:pPr>
            <a:r>
              <a:rPr sz="1200" spc="-7" dirty="0">
                <a:solidFill>
                  <a:srgbClr val="FFFFFF"/>
                </a:solidFill>
                <a:latin typeface="Arial"/>
                <a:ea typeface="+mn-ea"/>
                <a:cs typeface="Arial"/>
              </a:rPr>
              <a:t>Configure</a:t>
            </a:r>
            <a:endParaRPr sz="12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312407" y="3463543"/>
            <a:ext cx="1219200" cy="386495"/>
          </a:xfrm>
          <a:prstGeom prst="rect">
            <a:avLst/>
          </a:prstGeom>
          <a:solidFill>
            <a:srgbClr val="00BBEB"/>
          </a:solidFill>
          <a:ln w="25907">
            <a:solidFill>
              <a:srgbClr val="FFFFFF"/>
            </a:solidFill>
          </a:ln>
        </p:spPr>
        <p:txBody>
          <a:bodyPr vert="horz" wrap="square" lIns="0" tIns="6773" rIns="0" bIns="0" rtlCol="0">
            <a:spAutoFit/>
          </a:bodyPr>
          <a:lstStyle/>
          <a:p>
            <a:pPr defTabSz="1219170" fontAlgn="auto">
              <a:spcBef>
                <a:spcPts val="53"/>
              </a:spcBef>
              <a:spcAft>
                <a:spcPts val="0"/>
              </a:spcAft>
            </a:pPr>
            <a:endParaRPr sz="1267">
              <a:solidFill>
                <a:prstClr val="black"/>
              </a:solidFill>
              <a:latin typeface="Times New Roman"/>
              <a:ea typeface="+mn-ea"/>
              <a:cs typeface="Times New Roman"/>
            </a:endParaRPr>
          </a:p>
          <a:p>
            <a:pPr marL="347971" defTabSz="1219170" fontAlgn="auto">
              <a:spcBef>
                <a:spcPts val="0"/>
              </a:spcBef>
              <a:spcAft>
                <a:spcPts val="0"/>
              </a:spcAft>
            </a:pPr>
            <a:r>
              <a:rPr sz="1200" spc="-7" dirty="0">
                <a:solidFill>
                  <a:srgbClr val="FFFFFF"/>
                </a:solidFill>
                <a:latin typeface="Arial"/>
                <a:ea typeface="+mn-ea"/>
                <a:cs typeface="Arial"/>
              </a:rPr>
              <a:t>Upload</a:t>
            </a:r>
            <a:endParaRPr sz="12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175495" y="4292600"/>
            <a:ext cx="1219200" cy="387350"/>
          </a:xfrm>
          <a:prstGeom prst="rect">
            <a:avLst/>
          </a:prstGeom>
          <a:solidFill>
            <a:srgbClr val="00BBEB"/>
          </a:solidFill>
          <a:ln w="25907">
            <a:solidFill>
              <a:srgbClr val="FFFFFF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 defTabSz="1219170" fontAlgn="auto">
              <a:spcBef>
                <a:spcPts val="60"/>
              </a:spcBef>
              <a:spcAft>
                <a:spcPts val="0"/>
              </a:spcAft>
            </a:pPr>
            <a:endParaRPr sz="1267">
              <a:solidFill>
                <a:prstClr val="black"/>
              </a:solidFill>
              <a:latin typeface="Times New Roman"/>
              <a:ea typeface="+mn-ea"/>
              <a:cs typeface="Times New Roman"/>
            </a:endParaRPr>
          </a:p>
          <a:p>
            <a:pPr marL="154089" defTabSz="1219170" fontAlgn="auto">
              <a:spcBef>
                <a:spcPts val="0"/>
              </a:spcBef>
              <a:spcAft>
                <a:spcPts val="0"/>
              </a:spcAft>
            </a:pPr>
            <a:r>
              <a:rPr sz="1200" spc="-7" dirty="0">
                <a:solidFill>
                  <a:srgbClr val="FFFFFF"/>
                </a:solidFill>
                <a:latin typeface="Arial"/>
                <a:ea typeface="+mn-ea"/>
                <a:cs typeface="Arial"/>
              </a:rPr>
              <a:t>Test </a:t>
            </a:r>
            <a:r>
              <a:rPr sz="1200" dirty="0">
                <a:solidFill>
                  <a:srgbClr val="FFFFFF"/>
                </a:solidFill>
                <a:latin typeface="Arial"/>
                <a:ea typeface="+mn-ea"/>
                <a:cs typeface="Arial"/>
              </a:rPr>
              <a:t>/</a:t>
            </a:r>
            <a:r>
              <a:rPr sz="1200" spc="-93" dirty="0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sz="1200" spc="-7" dirty="0">
                <a:solidFill>
                  <a:srgbClr val="FFFFFF"/>
                </a:solidFill>
                <a:latin typeface="Arial"/>
                <a:ea typeface="+mn-ea"/>
                <a:cs typeface="Arial"/>
              </a:rPr>
              <a:t>Debug</a:t>
            </a:r>
            <a:endParaRPr sz="12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575543" y="4292600"/>
            <a:ext cx="1219200" cy="609600"/>
          </a:xfrm>
          <a:custGeom>
            <a:avLst/>
            <a:gdLst/>
            <a:ahLst/>
            <a:cxnLst/>
            <a:rect l="l" t="t" r="r" b="b"/>
            <a:pathLst>
              <a:path w="914400" h="457200">
                <a:moveTo>
                  <a:pt x="685800" y="0"/>
                </a:moveTo>
                <a:lnTo>
                  <a:pt x="0" y="0"/>
                </a:lnTo>
                <a:lnTo>
                  <a:pt x="0" y="457200"/>
                </a:lnTo>
                <a:lnTo>
                  <a:pt x="685800" y="457200"/>
                </a:lnTo>
                <a:lnTo>
                  <a:pt x="914400" y="228600"/>
                </a:lnTo>
                <a:lnTo>
                  <a:pt x="685800" y="0"/>
                </a:lnTo>
                <a:close/>
              </a:path>
            </a:pathLst>
          </a:custGeom>
          <a:solidFill>
            <a:srgbClr val="00BBEB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575543" y="4292600"/>
            <a:ext cx="1219200" cy="609600"/>
          </a:xfrm>
          <a:custGeom>
            <a:avLst/>
            <a:gdLst/>
            <a:ahLst/>
            <a:cxnLst/>
            <a:rect l="l" t="t" r="r" b="b"/>
            <a:pathLst>
              <a:path w="914400" h="457200">
                <a:moveTo>
                  <a:pt x="0" y="0"/>
                </a:moveTo>
                <a:lnTo>
                  <a:pt x="685800" y="0"/>
                </a:lnTo>
                <a:lnTo>
                  <a:pt x="914400" y="228600"/>
                </a:lnTo>
                <a:lnTo>
                  <a:pt x="6858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00BBEB"/>
            </a:solidFill>
          </a:ln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810408" y="4485639"/>
            <a:ext cx="596053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defTabSz="1219170" fontAlgn="auto">
              <a:spcBef>
                <a:spcPts val="133"/>
              </a:spcBef>
              <a:spcAft>
                <a:spcPts val="0"/>
              </a:spcAft>
            </a:pPr>
            <a:r>
              <a:rPr sz="1200" spc="-7" dirty="0">
                <a:solidFill>
                  <a:srgbClr val="FFFFFF"/>
                </a:solidFill>
                <a:latin typeface="Arial"/>
                <a:ea typeface="+mn-ea"/>
                <a:cs typeface="Arial"/>
              </a:rPr>
              <a:t>Release</a:t>
            </a:r>
            <a:endParaRPr sz="12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181096" y="2515616"/>
            <a:ext cx="230293" cy="115993"/>
          </a:xfrm>
          <a:custGeom>
            <a:avLst/>
            <a:gdLst/>
            <a:ahLst/>
            <a:cxnLst/>
            <a:rect l="l" t="t" r="r" b="b"/>
            <a:pathLst>
              <a:path w="172719" h="86994">
                <a:moveTo>
                  <a:pt x="85597" y="0"/>
                </a:moveTo>
                <a:lnTo>
                  <a:pt x="85597" y="86868"/>
                </a:lnTo>
                <a:lnTo>
                  <a:pt x="143509" y="57912"/>
                </a:lnTo>
                <a:lnTo>
                  <a:pt x="100075" y="57912"/>
                </a:lnTo>
                <a:lnTo>
                  <a:pt x="100075" y="28956"/>
                </a:lnTo>
                <a:lnTo>
                  <a:pt x="143510" y="28956"/>
                </a:lnTo>
                <a:lnTo>
                  <a:pt x="85597" y="0"/>
                </a:lnTo>
                <a:close/>
              </a:path>
              <a:path w="172719" h="86994">
                <a:moveTo>
                  <a:pt x="85597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85597" y="57912"/>
                </a:lnTo>
                <a:lnTo>
                  <a:pt x="85597" y="28956"/>
                </a:lnTo>
                <a:close/>
              </a:path>
              <a:path w="172719" h="86994">
                <a:moveTo>
                  <a:pt x="143510" y="28956"/>
                </a:moveTo>
                <a:lnTo>
                  <a:pt x="100075" y="28956"/>
                </a:lnTo>
                <a:lnTo>
                  <a:pt x="100075" y="57912"/>
                </a:lnTo>
                <a:lnTo>
                  <a:pt x="143509" y="57912"/>
                </a:lnTo>
                <a:lnTo>
                  <a:pt x="172465" y="43433"/>
                </a:lnTo>
                <a:lnTo>
                  <a:pt x="143510" y="289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631944" y="2515616"/>
            <a:ext cx="230293" cy="115993"/>
          </a:xfrm>
          <a:custGeom>
            <a:avLst/>
            <a:gdLst/>
            <a:ahLst/>
            <a:cxnLst/>
            <a:rect l="l" t="t" r="r" b="b"/>
            <a:pathLst>
              <a:path w="172720" h="86994">
                <a:moveTo>
                  <a:pt x="85597" y="0"/>
                </a:moveTo>
                <a:lnTo>
                  <a:pt x="85597" y="86868"/>
                </a:lnTo>
                <a:lnTo>
                  <a:pt x="143509" y="57912"/>
                </a:lnTo>
                <a:lnTo>
                  <a:pt x="100075" y="57912"/>
                </a:lnTo>
                <a:lnTo>
                  <a:pt x="100075" y="28956"/>
                </a:lnTo>
                <a:lnTo>
                  <a:pt x="143510" y="28956"/>
                </a:lnTo>
                <a:lnTo>
                  <a:pt x="85597" y="0"/>
                </a:lnTo>
                <a:close/>
              </a:path>
              <a:path w="172720" h="86994">
                <a:moveTo>
                  <a:pt x="85597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85597" y="57912"/>
                </a:lnTo>
                <a:lnTo>
                  <a:pt x="85597" y="28956"/>
                </a:lnTo>
                <a:close/>
              </a:path>
              <a:path w="172720" h="86994">
                <a:moveTo>
                  <a:pt x="143510" y="28956"/>
                </a:moveTo>
                <a:lnTo>
                  <a:pt x="100075" y="28956"/>
                </a:lnTo>
                <a:lnTo>
                  <a:pt x="100075" y="57912"/>
                </a:lnTo>
                <a:lnTo>
                  <a:pt x="143509" y="57912"/>
                </a:lnTo>
                <a:lnTo>
                  <a:pt x="172465" y="43433"/>
                </a:lnTo>
                <a:lnTo>
                  <a:pt x="143510" y="289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080760" y="2515616"/>
            <a:ext cx="230293" cy="115993"/>
          </a:xfrm>
          <a:custGeom>
            <a:avLst/>
            <a:gdLst/>
            <a:ahLst/>
            <a:cxnLst/>
            <a:rect l="l" t="t" r="r" b="b"/>
            <a:pathLst>
              <a:path w="172720" h="86994">
                <a:moveTo>
                  <a:pt x="85597" y="0"/>
                </a:moveTo>
                <a:lnTo>
                  <a:pt x="85597" y="86868"/>
                </a:lnTo>
                <a:lnTo>
                  <a:pt x="143509" y="57912"/>
                </a:lnTo>
                <a:lnTo>
                  <a:pt x="100075" y="57912"/>
                </a:lnTo>
                <a:lnTo>
                  <a:pt x="100075" y="28956"/>
                </a:lnTo>
                <a:lnTo>
                  <a:pt x="143510" y="28956"/>
                </a:lnTo>
                <a:lnTo>
                  <a:pt x="85597" y="0"/>
                </a:lnTo>
                <a:close/>
              </a:path>
              <a:path w="172720" h="86994">
                <a:moveTo>
                  <a:pt x="85597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85597" y="57912"/>
                </a:lnTo>
                <a:lnTo>
                  <a:pt x="85597" y="28956"/>
                </a:lnTo>
                <a:close/>
              </a:path>
              <a:path w="172720" h="86994">
                <a:moveTo>
                  <a:pt x="143510" y="28956"/>
                </a:moveTo>
                <a:lnTo>
                  <a:pt x="100075" y="28956"/>
                </a:lnTo>
                <a:lnTo>
                  <a:pt x="100075" y="57912"/>
                </a:lnTo>
                <a:lnTo>
                  <a:pt x="143509" y="57912"/>
                </a:lnTo>
                <a:lnTo>
                  <a:pt x="172465" y="43433"/>
                </a:lnTo>
                <a:lnTo>
                  <a:pt x="143510" y="289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531608" y="3710432"/>
            <a:ext cx="212513" cy="115993"/>
          </a:xfrm>
          <a:custGeom>
            <a:avLst/>
            <a:gdLst/>
            <a:ahLst/>
            <a:cxnLst/>
            <a:rect l="l" t="t" r="r" b="b"/>
            <a:pathLst>
              <a:path w="159385" h="86994">
                <a:moveTo>
                  <a:pt x="72517" y="0"/>
                </a:moveTo>
                <a:lnTo>
                  <a:pt x="72517" y="86868"/>
                </a:lnTo>
                <a:lnTo>
                  <a:pt x="130428" y="57912"/>
                </a:lnTo>
                <a:lnTo>
                  <a:pt x="86995" y="57912"/>
                </a:lnTo>
                <a:lnTo>
                  <a:pt x="86995" y="28956"/>
                </a:lnTo>
                <a:lnTo>
                  <a:pt x="130429" y="28956"/>
                </a:lnTo>
                <a:lnTo>
                  <a:pt x="72517" y="0"/>
                </a:lnTo>
                <a:close/>
              </a:path>
              <a:path w="159385" h="86994">
                <a:moveTo>
                  <a:pt x="72517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72517" y="57912"/>
                </a:lnTo>
                <a:lnTo>
                  <a:pt x="72517" y="28956"/>
                </a:lnTo>
                <a:close/>
              </a:path>
              <a:path w="159385" h="86994">
                <a:moveTo>
                  <a:pt x="130429" y="28956"/>
                </a:moveTo>
                <a:lnTo>
                  <a:pt x="86995" y="28956"/>
                </a:lnTo>
                <a:lnTo>
                  <a:pt x="86995" y="57912"/>
                </a:lnTo>
                <a:lnTo>
                  <a:pt x="130428" y="57912"/>
                </a:lnTo>
                <a:lnTo>
                  <a:pt x="159385" y="43433"/>
                </a:lnTo>
                <a:lnTo>
                  <a:pt x="130429" y="289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962137" y="4539488"/>
            <a:ext cx="212513" cy="115993"/>
          </a:xfrm>
          <a:custGeom>
            <a:avLst/>
            <a:gdLst/>
            <a:ahLst/>
            <a:cxnLst/>
            <a:rect l="l" t="t" r="r" b="b"/>
            <a:pathLst>
              <a:path w="159384" h="86995">
                <a:moveTo>
                  <a:pt x="72517" y="0"/>
                </a:moveTo>
                <a:lnTo>
                  <a:pt x="72517" y="86867"/>
                </a:lnTo>
                <a:lnTo>
                  <a:pt x="130428" y="57911"/>
                </a:lnTo>
                <a:lnTo>
                  <a:pt x="86995" y="57911"/>
                </a:lnTo>
                <a:lnTo>
                  <a:pt x="86995" y="28955"/>
                </a:lnTo>
                <a:lnTo>
                  <a:pt x="130428" y="28955"/>
                </a:lnTo>
                <a:lnTo>
                  <a:pt x="72517" y="0"/>
                </a:lnTo>
                <a:close/>
              </a:path>
              <a:path w="159384" h="86995">
                <a:moveTo>
                  <a:pt x="72517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72517" y="57911"/>
                </a:lnTo>
                <a:lnTo>
                  <a:pt x="72517" y="28955"/>
                </a:lnTo>
                <a:close/>
              </a:path>
              <a:path w="159384" h="86995">
                <a:moveTo>
                  <a:pt x="130428" y="28955"/>
                </a:moveTo>
                <a:lnTo>
                  <a:pt x="86995" y="28955"/>
                </a:lnTo>
                <a:lnTo>
                  <a:pt x="86995" y="57911"/>
                </a:lnTo>
                <a:lnTo>
                  <a:pt x="130428" y="57911"/>
                </a:lnTo>
                <a:lnTo>
                  <a:pt x="159384" y="43433"/>
                </a:lnTo>
                <a:lnTo>
                  <a:pt x="130428" y="289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294624" y="4073143"/>
            <a:ext cx="115993" cy="220133"/>
          </a:xfrm>
          <a:custGeom>
            <a:avLst/>
            <a:gdLst/>
            <a:ahLst/>
            <a:cxnLst/>
            <a:rect l="l" t="t" r="r" b="b"/>
            <a:pathLst>
              <a:path w="86995" h="165100">
                <a:moveTo>
                  <a:pt x="28956" y="78105"/>
                </a:moveTo>
                <a:lnTo>
                  <a:pt x="0" y="78105"/>
                </a:lnTo>
                <a:lnTo>
                  <a:pt x="43434" y="164973"/>
                </a:lnTo>
                <a:lnTo>
                  <a:pt x="79629" y="92583"/>
                </a:lnTo>
                <a:lnTo>
                  <a:pt x="28956" y="92583"/>
                </a:lnTo>
                <a:lnTo>
                  <a:pt x="28956" y="78105"/>
                </a:lnTo>
                <a:close/>
              </a:path>
              <a:path w="86995" h="165100">
                <a:moveTo>
                  <a:pt x="57912" y="0"/>
                </a:moveTo>
                <a:lnTo>
                  <a:pt x="28956" y="0"/>
                </a:lnTo>
                <a:lnTo>
                  <a:pt x="28956" y="92583"/>
                </a:lnTo>
                <a:lnTo>
                  <a:pt x="57912" y="92583"/>
                </a:lnTo>
                <a:lnTo>
                  <a:pt x="57912" y="0"/>
                </a:lnTo>
                <a:close/>
              </a:path>
              <a:path w="86995" h="165100">
                <a:moveTo>
                  <a:pt x="86868" y="78105"/>
                </a:moveTo>
                <a:lnTo>
                  <a:pt x="57912" y="78105"/>
                </a:lnTo>
                <a:lnTo>
                  <a:pt x="57912" y="92583"/>
                </a:lnTo>
                <a:lnTo>
                  <a:pt x="79629" y="92583"/>
                </a:lnTo>
                <a:lnTo>
                  <a:pt x="86868" y="781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862912" y="2878327"/>
            <a:ext cx="115993" cy="585893"/>
          </a:xfrm>
          <a:custGeom>
            <a:avLst/>
            <a:gdLst/>
            <a:ahLst/>
            <a:cxnLst/>
            <a:rect l="l" t="t" r="r" b="b"/>
            <a:pathLst>
              <a:path w="86995" h="439419">
                <a:moveTo>
                  <a:pt x="29053" y="352636"/>
                </a:moveTo>
                <a:lnTo>
                  <a:pt x="0" y="352679"/>
                </a:lnTo>
                <a:lnTo>
                  <a:pt x="43687" y="439420"/>
                </a:lnTo>
                <a:lnTo>
                  <a:pt x="79671" y="367030"/>
                </a:lnTo>
                <a:lnTo>
                  <a:pt x="29082" y="367030"/>
                </a:lnTo>
                <a:lnTo>
                  <a:pt x="29053" y="352636"/>
                </a:lnTo>
                <a:close/>
              </a:path>
              <a:path w="86995" h="439419">
                <a:moveTo>
                  <a:pt x="58009" y="352594"/>
                </a:moveTo>
                <a:lnTo>
                  <a:pt x="29053" y="352636"/>
                </a:lnTo>
                <a:lnTo>
                  <a:pt x="29082" y="367030"/>
                </a:lnTo>
                <a:lnTo>
                  <a:pt x="58038" y="367030"/>
                </a:lnTo>
                <a:lnTo>
                  <a:pt x="58009" y="352594"/>
                </a:lnTo>
                <a:close/>
              </a:path>
              <a:path w="86995" h="439419">
                <a:moveTo>
                  <a:pt x="86867" y="352552"/>
                </a:moveTo>
                <a:lnTo>
                  <a:pt x="58009" y="352594"/>
                </a:lnTo>
                <a:lnTo>
                  <a:pt x="58038" y="367030"/>
                </a:lnTo>
                <a:lnTo>
                  <a:pt x="79671" y="367030"/>
                </a:lnTo>
                <a:lnTo>
                  <a:pt x="86867" y="352552"/>
                </a:lnTo>
                <a:close/>
              </a:path>
              <a:path w="86995" h="439419">
                <a:moveTo>
                  <a:pt x="57276" y="0"/>
                </a:moveTo>
                <a:lnTo>
                  <a:pt x="28320" y="0"/>
                </a:lnTo>
                <a:lnTo>
                  <a:pt x="29053" y="352636"/>
                </a:lnTo>
                <a:lnTo>
                  <a:pt x="58009" y="352594"/>
                </a:lnTo>
                <a:lnTo>
                  <a:pt x="572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xfrm>
            <a:off x="10856975" y="8837312"/>
            <a:ext cx="4618283" cy="134225"/>
          </a:xfrm>
          <a:prstGeom prst="rect">
            <a:avLst/>
          </a:prstGeom>
        </p:spPr>
        <p:txBody>
          <a:bodyPr vert="horz" wrap="square" lIns="0" tIns="11007" rIns="0" bIns="0" rtlCol="0">
            <a:spAutoFit/>
          </a:bodyPr>
          <a:lstStyle/>
          <a:p>
            <a:pPr marL="16933" defTabSz="1219170" fontAlgn="auto">
              <a:spcBef>
                <a:spcPts val="87"/>
              </a:spcBef>
              <a:spcAft>
                <a:spcPts val="0"/>
              </a:spcAft>
              <a:tabLst>
                <a:tab pos="3315464" algn="l"/>
              </a:tabLst>
            </a:pPr>
            <a:r>
              <a:rPr dirty="0">
                <a:solidFill>
                  <a:prstClr val="black"/>
                </a:solidFill>
                <a:ea typeface="+mn-ea"/>
              </a:rPr>
              <a:t>© </a:t>
            </a:r>
            <a:r>
              <a:rPr spc="-7" dirty="0">
                <a:solidFill>
                  <a:prstClr val="black"/>
                </a:solidFill>
                <a:ea typeface="+mn-ea"/>
              </a:rPr>
              <a:t>2017   Cisco and/or </a:t>
            </a:r>
            <a:r>
              <a:rPr dirty="0">
                <a:solidFill>
                  <a:prstClr val="black"/>
                </a:solidFill>
                <a:ea typeface="+mn-ea"/>
              </a:rPr>
              <a:t>its affiliates. </a:t>
            </a:r>
            <a:r>
              <a:rPr spc="-7" dirty="0">
                <a:solidFill>
                  <a:prstClr val="black"/>
                </a:solidFill>
                <a:ea typeface="+mn-ea"/>
              </a:rPr>
              <a:t>All </a:t>
            </a:r>
            <a:r>
              <a:rPr dirty="0">
                <a:solidFill>
                  <a:prstClr val="black"/>
                </a:solidFill>
                <a:ea typeface="+mn-ea"/>
              </a:rPr>
              <a:t>rights </a:t>
            </a:r>
            <a:r>
              <a:rPr spc="-7" dirty="0">
                <a:solidFill>
                  <a:prstClr val="black"/>
                </a:solidFill>
                <a:ea typeface="+mn-ea"/>
              </a:rPr>
              <a:t>reserved. </a:t>
            </a:r>
            <a:r>
              <a:rPr spc="133" dirty="0">
                <a:solidFill>
                  <a:prstClr val="black"/>
                </a:solidFill>
                <a:ea typeface="+mn-ea"/>
              </a:rPr>
              <a:t> </a:t>
            </a:r>
            <a:r>
              <a:rPr spc="-7" dirty="0">
                <a:solidFill>
                  <a:prstClr val="black"/>
                </a:solidFill>
                <a:ea typeface="+mn-ea"/>
              </a:rPr>
              <a:t>Cisco</a:t>
            </a:r>
            <a:r>
              <a:rPr dirty="0">
                <a:solidFill>
                  <a:prstClr val="black"/>
                </a:solidFill>
                <a:ea typeface="+mn-ea"/>
              </a:rPr>
              <a:t> Public	</a:t>
            </a:r>
            <a:fld id="{81D60167-4931-47E6-BA6A-407CBD079E47}" type="slidenum">
              <a:rPr spc="-7" dirty="0">
                <a:solidFill>
                  <a:prstClr val="black"/>
                </a:solidFill>
                <a:ea typeface="+mn-ea"/>
              </a:rPr>
              <a:pPr marL="16933" defTabSz="1219170" fontAlgn="auto">
                <a:spcBef>
                  <a:spcPts val="87"/>
                </a:spcBef>
                <a:spcAft>
                  <a:spcPts val="0"/>
                </a:spcAft>
                <a:tabLst>
                  <a:tab pos="3315464" algn="l"/>
                </a:tabLst>
              </a:pPr>
              <a:t>49</a:t>
            </a:fld>
            <a:endParaRPr spc="-7" dirty="0">
              <a:solidFill>
                <a:prstClr val="black"/>
              </a:solidFill>
              <a:ea typeface="+mn-ea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xfrm>
            <a:off x="9372939" y="8842188"/>
            <a:ext cx="942623" cy="129950"/>
          </a:xfrm>
          <a:prstGeom prst="rect">
            <a:avLst/>
          </a:prstGeom>
        </p:spPr>
        <p:txBody>
          <a:bodyPr vert="horz" wrap="square" lIns="0" tIns="6773" rIns="0" bIns="0" rtlCol="0">
            <a:spAutoFit/>
          </a:bodyPr>
          <a:lstStyle/>
          <a:p>
            <a:pPr marL="16933" defTabSz="1219170" fontAlgn="auto">
              <a:spcBef>
                <a:spcPts val="53"/>
              </a:spcBef>
              <a:spcAft>
                <a:spcPts val="0"/>
              </a:spcAft>
            </a:pPr>
            <a:r>
              <a:rPr spc="-7" dirty="0">
                <a:solidFill>
                  <a:prstClr val="black"/>
                </a:solidFill>
                <a:ea typeface="+mn-ea"/>
              </a:rPr>
              <a:t>DEVNET-2038</a:t>
            </a:r>
          </a:p>
        </p:txBody>
      </p:sp>
    </p:spTree>
    <p:extLst>
      <p:ext uri="{BB962C8B-B14F-4D97-AF65-F5344CB8AC3E}">
        <p14:creationId xmlns:p14="http://schemas.microsoft.com/office/powerpoint/2010/main" val="3402914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6619875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" dirty="0">
                <a:solidFill>
                  <a:srgbClr val="005073"/>
                </a:solidFill>
              </a:rPr>
              <a:t>Current </a:t>
            </a:r>
            <a:r>
              <a:rPr spc="0" dirty="0">
                <a:solidFill>
                  <a:srgbClr val="005073"/>
                </a:solidFill>
              </a:rPr>
              <a:t>Application</a:t>
            </a:r>
            <a:r>
              <a:rPr spc="110" dirty="0">
                <a:solidFill>
                  <a:srgbClr val="005073"/>
                </a:solidFill>
              </a:rPr>
              <a:t> </a:t>
            </a:r>
            <a:r>
              <a:rPr spc="-15" dirty="0">
                <a:solidFill>
                  <a:srgbClr val="005073"/>
                </a:solidFill>
              </a:rPr>
              <a:t>Challenges</a:t>
            </a:r>
          </a:p>
        </p:txBody>
      </p:sp>
      <p:sp>
        <p:nvSpPr>
          <p:cNvPr id="3" name="object 3"/>
          <p:cNvSpPr/>
          <p:nvPr/>
        </p:nvSpPr>
        <p:spPr>
          <a:xfrm>
            <a:off x="12188952" y="1295400"/>
            <a:ext cx="3175" cy="643255"/>
          </a:xfrm>
          <a:custGeom>
            <a:avLst/>
            <a:gdLst/>
            <a:ahLst/>
            <a:cxnLst/>
            <a:rect l="l" t="t" r="r" b="b"/>
            <a:pathLst>
              <a:path w="3175" h="643255">
                <a:moveTo>
                  <a:pt x="0" y="643127"/>
                </a:moveTo>
                <a:lnTo>
                  <a:pt x="3048" y="643127"/>
                </a:lnTo>
                <a:lnTo>
                  <a:pt x="3048" y="0"/>
                </a:lnTo>
                <a:lnTo>
                  <a:pt x="0" y="0"/>
                </a:lnTo>
                <a:lnTo>
                  <a:pt x="0" y="643127"/>
                </a:lnTo>
                <a:close/>
              </a:path>
            </a:pathLst>
          </a:custGeom>
          <a:solidFill>
            <a:srgbClr val="005073">
              <a:alpha val="58822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7" y="1295400"/>
            <a:ext cx="12186285" cy="643255"/>
          </a:xfrm>
          <a:custGeom>
            <a:avLst/>
            <a:gdLst/>
            <a:ahLst/>
            <a:cxnLst/>
            <a:rect l="l" t="t" r="r" b="b"/>
            <a:pathLst>
              <a:path w="12186285" h="643255">
                <a:moveTo>
                  <a:pt x="0" y="643127"/>
                </a:moveTo>
                <a:lnTo>
                  <a:pt x="12185904" y="643127"/>
                </a:lnTo>
                <a:lnTo>
                  <a:pt x="12185904" y="0"/>
                </a:lnTo>
                <a:lnTo>
                  <a:pt x="0" y="0"/>
                </a:lnTo>
                <a:lnTo>
                  <a:pt x="0" y="643127"/>
                </a:lnTo>
                <a:close/>
              </a:path>
            </a:pathLst>
          </a:custGeom>
          <a:solidFill>
            <a:srgbClr val="005073">
              <a:alpha val="58822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51687" y="1377683"/>
            <a:ext cx="11638025" cy="4793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757159" y="1283208"/>
            <a:ext cx="2548890" cy="7231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72528" y="1435608"/>
            <a:ext cx="384175" cy="384175"/>
          </a:xfrm>
          <a:custGeom>
            <a:avLst/>
            <a:gdLst/>
            <a:ahLst/>
            <a:cxnLst/>
            <a:rect l="l" t="t" r="r" b="b"/>
            <a:pathLst>
              <a:path w="384175" h="384175">
                <a:moveTo>
                  <a:pt x="192024" y="0"/>
                </a:moveTo>
                <a:lnTo>
                  <a:pt x="147996" y="5071"/>
                </a:lnTo>
                <a:lnTo>
                  <a:pt x="107579" y="19518"/>
                </a:lnTo>
                <a:lnTo>
                  <a:pt x="71925" y="42187"/>
                </a:lnTo>
                <a:lnTo>
                  <a:pt x="42187" y="71925"/>
                </a:lnTo>
                <a:lnTo>
                  <a:pt x="19518" y="107579"/>
                </a:lnTo>
                <a:lnTo>
                  <a:pt x="5071" y="147996"/>
                </a:lnTo>
                <a:lnTo>
                  <a:pt x="0" y="192024"/>
                </a:lnTo>
                <a:lnTo>
                  <a:pt x="5071" y="236051"/>
                </a:lnTo>
                <a:lnTo>
                  <a:pt x="19518" y="276468"/>
                </a:lnTo>
                <a:lnTo>
                  <a:pt x="42187" y="312122"/>
                </a:lnTo>
                <a:lnTo>
                  <a:pt x="71925" y="341860"/>
                </a:lnTo>
                <a:lnTo>
                  <a:pt x="107579" y="364529"/>
                </a:lnTo>
                <a:lnTo>
                  <a:pt x="147996" y="378976"/>
                </a:lnTo>
                <a:lnTo>
                  <a:pt x="192024" y="384047"/>
                </a:lnTo>
                <a:lnTo>
                  <a:pt x="236051" y="378976"/>
                </a:lnTo>
                <a:lnTo>
                  <a:pt x="276468" y="364529"/>
                </a:lnTo>
                <a:lnTo>
                  <a:pt x="312122" y="341860"/>
                </a:lnTo>
                <a:lnTo>
                  <a:pt x="312511" y="341471"/>
                </a:lnTo>
                <a:lnTo>
                  <a:pt x="153082" y="341471"/>
                </a:lnTo>
                <a:lnTo>
                  <a:pt x="142734" y="339308"/>
                </a:lnTo>
                <a:lnTo>
                  <a:pt x="133730" y="333120"/>
                </a:lnTo>
                <a:lnTo>
                  <a:pt x="127773" y="323901"/>
                </a:lnTo>
                <a:lnTo>
                  <a:pt x="125888" y="313467"/>
                </a:lnTo>
                <a:lnTo>
                  <a:pt x="128051" y="303081"/>
                </a:lnTo>
                <a:lnTo>
                  <a:pt x="134239" y="294004"/>
                </a:lnTo>
                <a:lnTo>
                  <a:pt x="237363" y="193675"/>
                </a:lnTo>
                <a:lnTo>
                  <a:pt x="134239" y="93344"/>
                </a:lnTo>
                <a:lnTo>
                  <a:pt x="128051" y="84288"/>
                </a:lnTo>
                <a:lnTo>
                  <a:pt x="125888" y="73945"/>
                </a:lnTo>
                <a:lnTo>
                  <a:pt x="127773" y="63555"/>
                </a:lnTo>
                <a:lnTo>
                  <a:pt x="133730" y="54355"/>
                </a:lnTo>
                <a:lnTo>
                  <a:pt x="139065" y="48894"/>
                </a:lnTo>
                <a:lnTo>
                  <a:pt x="146050" y="46100"/>
                </a:lnTo>
                <a:lnTo>
                  <a:pt x="160147" y="45846"/>
                </a:lnTo>
                <a:lnTo>
                  <a:pt x="315781" y="45846"/>
                </a:lnTo>
                <a:lnTo>
                  <a:pt x="312122" y="42187"/>
                </a:lnTo>
                <a:lnTo>
                  <a:pt x="276468" y="19518"/>
                </a:lnTo>
                <a:lnTo>
                  <a:pt x="236051" y="5071"/>
                </a:lnTo>
                <a:lnTo>
                  <a:pt x="192024" y="0"/>
                </a:lnTo>
                <a:close/>
              </a:path>
              <a:path w="384175" h="384175">
                <a:moveTo>
                  <a:pt x="315781" y="45846"/>
                </a:moveTo>
                <a:lnTo>
                  <a:pt x="160147" y="45846"/>
                </a:lnTo>
                <a:lnTo>
                  <a:pt x="167258" y="48513"/>
                </a:lnTo>
                <a:lnTo>
                  <a:pt x="172720" y="53720"/>
                </a:lnTo>
                <a:lnTo>
                  <a:pt x="296164" y="173862"/>
                </a:lnTo>
                <a:lnTo>
                  <a:pt x="297561" y="175132"/>
                </a:lnTo>
                <a:lnTo>
                  <a:pt x="298703" y="176656"/>
                </a:lnTo>
                <a:lnTo>
                  <a:pt x="300227" y="178942"/>
                </a:lnTo>
                <a:lnTo>
                  <a:pt x="302387" y="182879"/>
                </a:lnTo>
                <a:lnTo>
                  <a:pt x="302514" y="183641"/>
                </a:lnTo>
                <a:lnTo>
                  <a:pt x="302895" y="184530"/>
                </a:lnTo>
                <a:lnTo>
                  <a:pt x="303911" y="187959"/>
                </a:lnTo>
                <a:lnTo>
                  <a:pt x="304038" y="188594"/>
                </a:lnTo>
                <a:lnTo>
                  <a:pt x="304165" y="190626"/>
                </a:lnTo>
                <a:lnTo>
                  <a:pt x="304546" y="193293"/>
                </a:lnTo>
                <a:lnTo>
                  <a:pt x="304546" y="194182"/>
                </a:lnTo>
                <a:lnTo>
                  <a:pt x="304165" y="196722"/>
                </a:lnTo>
                <a:lnTo>
                  <a:pt x="304038" y="198500"/>
                </a:lnTo>
                <a:lnTo>
                  <a:pt x="303911" y="199389"/>
                </a:lnTo>
                <a:lnTo>
                  <a:pt x="302641" y="203707"/>
                </a:lnTo>
                <a:lnTo>
                  <a:pt x="302387" y="204469"/>
                </a:lnTo>
                <a:lnTo>
                  <a:pt x="300990" y="207771"/>
                </a:lnTo>
                <a:lnTo>
                  <a:pt x="298957" y="210819"/>
                </a:lnTo>
                <a:lnTo>
                  <a:pt x="296164" y="213487"/>
                </a:lnTo>
                <a:lnTo>
                  <a:pt x="172720" y="333628"/>
                </a:lnTo>
                <a:lnTo>
                  <a:pt x="163502" y="339586"/>
                </a:lnTo>
                <a:lnTo>
                  <a:pt x="153082" y="341471"/>
                </a:lnTo>
                <a:lnTo>
                  <a:pt x="312511" y="341471"/>
                </a:lnTo>
                <a:lnTo>
                  <a:pt x="341860" y="312122"/>
                </a:lnTo>
                <a:lnTo>
                  <a:pt x="364529" y="276468"/>
                </a:lnTo>
                <a:lnTo>
                  <a:pt x="378976" y="236051"/>
                </a:lnTo>
                <a:lnTo>
                  <a:pt x="384048" y="192024"/>
                </a:lnTo>
                <a:lnTo>
                  <a:pt x="378976" y="147996"/>
                </a:lnTo>
                <a:lnTo>
                  <a:pt x="364529" y="107579"/>
                </a:lnTo>
                <a:lnTo>
                  <a:pt x="341860" y="71925"/>
                </a:lnTo>
                <a:lnTo>
                  <a:pt x="315781" y="45846"/>
                </a:lnTo>
                <a:close/>
              </a:path>
            </a:pathLst>
          </a:custGeom>
          <a:solidFill>
            <a:srgbClr val="FFFFFF">
              <a:alpha val="58822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47" y="2679192"/>
            <a:ext cx="12186285" cy="646430"/>
          </a:xfrm>
          <a:custGeom>
            <a:avLst/>
            <a:gdLst/>
            <a:ahLst/>
            <a:cxnLst/>
            <a:rect l="l" t="t" r="r" b="b"/>
            <a:pathLst>
              <a:path w="12186285" h="646429">
                <a:moveTo>
                  <a:pt x="0" y="646176"/>
                </a:moveTo>
                <a:lnTo>
                  <a:pt x="12185904" y="646176"/>
                </a:lnTo>
                <a:lnTo>
                  <a:pt x="12185904" y="0"/>
                </a:lnTo>
                <a:lnTo>
                  <a:pt x="0" y="0"/>
                </a:lnTo>
                <a:lnTo>
                  <a:pt x="0" y="646176"/>
                </a:lnTo>
                <a:close/>
              </a:path>
            </a:pathLst>
          </a:custGeom>
          <a:solidFill>
            <a:srgbClr val="005073">
              <a:alpha val="58822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1687" y="2761475"/>
            <a:ext cx="11638025" cy="4793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793735" y="2667000"/>
            <a:ext cx="3326129" cy="7231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272528" y="2822448"/>
            <a:ext cx="384175" cy="381000"/>
          </a:xfrm>
          <a:custGeom>
            <a:avLst/>
            <a:gdLst/>
            <a:ahLst/>
            <a:cxnLst/>
            <a:rect l="l" t="t" r="r" b="b"/>
            <a:pathLst>
              <a:path w="384175" h="381000">
                <a:moveTo>
                  <a:pt x="192024" y="0"/>
                </a:moveTo>
                <a:lnTo>
                  <a:pt x="147996" y="5034"/>
                </a:lnTo>
                <a:lnTo>
                  <a:pt x="107579" y="19372"/>
                </a:lnTo>
                <a:lnTo>
                  <a:pt x="71925" y="41867"/>
                </a:lnTo>
                <a:lnTo>
                  <a:pt x="42187" y="71374"/>
                </a:lnTo>
                <a:lnTo>
                  <a:pt x="19518" y="106746"/>
                </a:lnTo>
                <a:lnTo>
                  <a:pt x="5071" y="146837"/>
                </a:lnTo>
                <a:lnTo>
                  <a:pt x="0" y="190500"/>
                </a:lnTo>
                <a:lnTo>
                  <a:pt x="5071" y="234162"/>
                </a:lnTo>
                <a:lnTo>
                  <a:pt x="19518" y="274253"/>
                </a:lnTo>
                <a:lnTo>
                  <a:pt x="42187" y="309625"/>
                </a:lnTo>
                <a:lnTo>
                  <a:pt x="71925" y="339132"/>
                </a:lnTo>
                <a:lnTo>
                  <a:pt x="107579" y="361627"/>
                </a:lnTo>
                <a:lnTo>
                  <a:pt x="147996" y="375965"/>
                </a:lnTo>
                <a:lnTo>
                  <a:pt x="192024" y="381000"/>
                </a:lnTo>
                <a:lnTo>
                  <a:pt x="236051" y="375965"/>
                </a:lnTo>
                <a:lnTo>
                  <a:pt x="276468" y="361627"/>
                </a:lnTo>
                <a:lnTo>
                  <a:pt x="312122" y="339132"/>
                </a:lnTo>
                <a:lnTo>
                  <a:pt x="312548" y="338708"/>
                </a:lnTo>
                <a:lnTo>
                  <a:pt x="153082" y="338708"/>
                </a:lnTo>
                <a:lnTo>
                  <a:pt x="142734" y="336569"/>
                </a:lnTo>
                <a:lnTo>
                  <a:pt x="133730" y="330453"/>
                </a:lnTo>
                <a:lnTo>
                  <a:pt x="127773" y="321276"/>
                </a:lnTo>
                <a:lnTo>
                  <a:pt x="125888" y="310943"/>
                </a:lnTo>
                <a:lnTo>
                  <a:pt x="128051" y="300682"/>
                </a:lnTo>
                <a:lnTo>
                  <a:pt x="134239" y="291718"/>
                </a:lnTo>
                <a:lnTo>
                  <a:pt x="237363" y="192150"/>
                </a:lnTo>
                <a:lnTo>
                  <a:pt x="134239" y="92582"/>
                </a:lnTo>
                <a:lnTo>
                  <a:pt x="128051" y="83619"/>
                </a:lnTo>
                <a:lnTo>
                  <a:pt x="125888" y="73358"/>
                </a:lnTo>
                <a:lnTo>
                  <a:pt x="127773" y="63025"/>
                </a:lnTo>
                <a:lnTo>
                  <a:pt x="133730" y="53848"/>
                </a:lnTo>
                <a:lnTo>
                  <a:pt x="139065" y="48513"/>
                </a:lnTo>
                <a:lnTo>
                  <a:pt x="146050" y="45719"/>
                </a:lnTo>
                <a:lnTo>
                  <a:pt x="160147" y="45465"/>
                </a:lnTo>
                <a:lnTo>
                  <a:pt x="315748" y="45465"/>
                </a:lnTo>
                <a:lnTo>
                  <a:pt x="312122" y="41867"/>
                </a:lnTo>
                <a:lnTo>
                  <a:pt x="276468" y="19372"/>
                </a:lnTo>
                <a:lnTo>
                  <a:pt x="236051" y="5034"/>
                </a:lnTo>
                <a:lnTo>
                  <a:pt x="192024" y="0"/>
                </a:lnTo>
                <a:close/>
              </a:path>
              <a:path w="384175" h="381000">
                <a:moveTo>
                  <a:pt x="315748" y="45465"/>
                </a:moveTo>
                <a:lnTo>
                  <a:pt x="160147" y="45465"/>
                </a:lnTo>
                <a:lnTo>
                  <a:pt x="167258" y="48132"/>
                </a:lnTo>
                <a:lnTo>
                  <a:pt x="172720" y="53339"/>
                </a:lnTo>
                <a:lnTo>
                  <a:pt x="296164" y="172465"/>
                </a:lnTo>
                <a:lnTo>
                  <a:pt x="297561" y="173736"/>
                </a:lnTo>
                <a:lnTo>
                  <a:pt x="298703" y="175260"/>
                </a:lnTo>
                <a:lnTo>
                  <a:pt x="299720" y="176656"/>
                </a:lnTo>
                <a:lnTo>
                  <a:pt x="300227" y="177418"/>
                </a:lnTo>
                <a:lnTo>
                  <a:pt x="300227" y="177546"/>
                </a:lnTo>
                <a:lnTo>
                  <a:pt x="302387" y="181482"/>
                </a:lnTo>
                <a:lnTo>
                  <a:pt x="302514" y="182117"/>
                </a:lnTo>
                <a:lnTo>
                  <a:pt x="302895" y="183134"/>
                </a:lnTo>
                <a:lnTo>
                  <a:pt x="303911" y="186436"/>
                </a:lnTo>
                <a:lnTo>
                  <a:pt x="304038" y="187071"/>
                </a:lnTo>
                <a:lnTo>
                  <a:pt x="304165" y="189102"/>
                </a:lnTo>
                <a:lnTo>
                  <a:pt x="304546" y="191769"/>
                </a:lnTo>
                <a:lnTo>
                  <a:pt x="304546" y="192659"/>
                </a:lnTo>
                <a:lnTo>
                  <a:pt x="304165" y="195199"/>
                </a:lnTo>
                <a:lnTo>
                  <a:pt x="304038" y="196976"/>
                </a:lnTo>
                <a:lnTo>
                  <a:pt x="303911" y="197865"/>
                </a:lnTo>
                <a:lnTo>
                  <a:pt x="302895" y="201167"/>
                </a:lnTo>
                <a:lnTo>
                  <a:pt x="302641" y="202056"/>
                </a:lnTo>
                <a:lnTo>
                  <a:pt x="302514" y="202184"/>
                </a:lnTo>
                <a:lnTo>
                  <a:pt x="302387" y="202818"/>
                </a:lnTo>
                <a:lnTo>
                  <a:pt x="300990" y="206121"/>
                </a:lnTo>
                <a:lnTo>
                  <a:pt x="298957" y="209168"/>
                </a:lnTo>
                <a:lnTo>
                  <a:pt x="296164" y="211836"/>
                </a:lnTo>
                <a:lnTo>
                  <a:pt x="172720" y="330962"/>
                </a:lnTo>
                <a:lnTo>
                  <a:pt x="163502" y="336847"/>
                </a:lnTo>
                <a:lnTo>
                  <a:pt x="153082" y="338708"/>
                </a:lnTo>
                <a:lnTo>
                  <a:pt x="312548" y="338708"/>
                </a:lnTo>
                <a:lnTo>
                  <a:pt x="341860" y="309625"/>
                </a:lnTo>
                <a:lnTo>
                  <a:pt x="364529" y="274253"/>
                </a:lnTo>
                <a:lnTo>
                  <a:pt x="378976" y="234162"/>
                </a:lnTo>
                <a:lnTo>
                  <a:pt x="384048" y="190500"/>
                </a:lnTo>
                <a:lnTo>
                  <a:pt x="378976" y="146837"/>
                </a:lnTo>
                <a:lnTo>
                  <a:pt x="364529" y="106746"/>
                </a:lnTo>
                <a:lnTo>
                  <a:pt x="341860" y="71374"/>
                </a:lnTo>
                <a:lnTo>
                  <a:pt x="315748" y="45465"/>
                </a:lnTo>
                <a:close/>
              </a:path>
            </a:pathLst>
          </a:custGeom>
          <a:solidFill>
            <a:srgbClr val="FFFFFF">
              <a:alpha val="58822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170664" y="3371088"/>
            <a:ext cx="18415" cy="646430"/>
          </a:xfrm>
          <a:custGeom>
            <a:avLst/>
            <a:gdLst/>
            <a:ahLst/>
            <a:cxnLst/>
            <a:rect l="l" t="t" r="r" b="b"/>
            <a:pathLst>
              <a:path w="18415" h="646429">
                <a:moveTo>
                  <a:pt x="0" y="646176"/>
                </a:moveTo>
                <a:lnTo>
                  <a:pt x="18288" y="646176"/>
                </a:lnTo>
                <a:lnTo>
                  <a:pt x="18288" y="0"/>
                </a:lnTo>
                <a:lnTo>
                  <a:pt x="0" y="0"/>
                </a:lnTo>
                <a:lnTo>
                  <a:pt x="0" y="646176"/>
                </a:lnTo>
                <a:close/>
              </a:path>
            </a:pathLst>
          </a:custGeom>
          <a:solidFill>
            <a:srgbClr val="005073">
              <a:alpha val="58822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3371088"/>
            <a:ext cx="12171045" cy="646430"/>
          </a:xfrm>
          <a:custGeom>
            <a:avLst/>
            <a:gdLst/>
            <a:ahLst/>
            <a:cxnLst/>
            <a:rect l="l" t="t" r="r" b="b"/>
            <a:pathLst>
              <a:path w="12171045" h="646429">
                <a:moveTo>
                  <a:pt x="0" y="646176"/>
                </a:moveTo>
                <a:lnTo>
                  <a:pt x="12170664" y="646176"/>
                </a:lnTo>
                <a:lnTo>
                  <a:pt x="12170664" y="0"/>
                </a:lnTo>
                <a:lnTo>
                  <a:pt x="0" y="0"/>
                </a:lnTo>
                <a:lnTo>
                  <a:pt x="0" y="646176"/>
                </a:lnTo>
                <a:close/>
              </a:path>
            </a:pathLst>
          </a:custGeom>
          <a:solidFill>
            <a:srgbClr val="005073">
              <a:alpha val="58822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51687" y="3453371"/>
            <a:ext cx="11638025" cy="4793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766304" y="3358896"/>
            <a:ext cx="1978913" cy="7231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272528" y="3514344"/>
            <a:ext cx="384175" cy="384175"/>
          </a:xfrm>
          <a:custGeom>
            <a:avLst/>
            <a:gdLst/>
            <a:ahLst/>
            <a:cxnLst/>
            <a:rect l="l" t="t" r="r" b="b"/>
            <a:pathLst>
              <a:path w="384175" h="384175">
                <a:moveTo>
                  <a:pt x="192024" y="0"/>
                </a:moveTo>
                <a:lnTo>
                  <a:pt x="147996" y="5071"/>
                </a:lnTo>
                <a:lnTo>
                  <a:pt x="107579" y="19518"/>
                </a:lnTo>
                <a:lnTo>
                  <a:pt x="71925" y="42187"/>
                </a:lnTo>
                <a:lnTo>
                  <a:pt x="42187" y="71925"/>
                </a:lnTo>
                <a:lnTo>
                  <a:pt x="19518" y="107579"/>
                </a:lnTo>
                <a:lnTo>
                  <a:pt x="5071" y="147996"/>
                </a:lnTo>
                <a:lnTo>
                  <a:pt x="0" y="192023"/>
                </a:lnTo>
                <a:lnTo>
                  <a:pt x="5071" y="236051"/>
                </a:lnTo>
                <a:lnTo>
                  <a:pt x="19518" y="276468"/>
                </a:lnTo>
                <a:lnTo>
                  <a:pt x="42187" y="312122"/>
                </a:lnTo>
                <a:lnTo>
                  <a:pt x="71925" y="341860"/>
                </a:lnTo>
                <a:lnTo>
                  <a:pt x="107579" y="364529"/>
                </a:lnTo>
                <a:lnTo>
                  <a:pt x="147996" y="378976"/>
                </a:lnTo>
                <a:lnTo>
                  <a:pt x="192024" y="384047"/>
                </a:lnTo>
                <a:lnTo>
                  <a:pt x="236051" y="378976"/>
                </a:lnTo>
                <a:lnTo>
                  <a:pt x="276468" y="364529"/>
                </a:lnTo>
                <a:lnTo>
                  <a:pt x="312122" y="341860"/>
                </a:lnTo>
                <a:lnTo>
                  <a:pt x="312558" y="341423"/>
                </a:lnTo>
                <a:lnTo>
                  <a:pt x="153082" y="341423"/>
                </a:lnTo>
                <a:lnTo>
                  <a:pt x="142734" y="339290"/>
                </a:lnTo>
                <a:lnTo>
                  <a:pt x="133730" y="333120"/>
                </a:lnTo>
                <a:lnTo>
                  <a:pt x="127773" y="323901"/>
                </a:lnTo>
                <a:lnTo>
                  <a:pt x="125888" y="313467"/>
                </a:lnTo>
                <a:lnTo>
                  <a:pt x="128051" y="303081"/>
                </a:lnTo>
                <a:lnTo>
                  <a:pt x="134239" y="294004"/>
                </a:lnTo>
                <a:lnTo>
                  <a:pt x="237363" y="193674"/>
                </a:lnTo>
                <a:lnTo>
                  <a:pt x="134239" y="93344"/>
                </a:lnTo>
                <a:lnTo>
                  <a:pt x="128051" y="84288"/>
                </a:lnTo>
                <a:lnTo>
                  <a:pt x="125888" y="73945"/>
                </a:lnTo>
                <a:lnTo>
                  <a:pt x="127773" y="63555"/>
                </a:lnTo>
                <a:lnTo>
                  <a:pt x="133730" y="54355"/>
                </a:lnTo>
                <a:lnTo>
                  <a:pt x="139065" y="48894"/>
                </a:lnTo>
                <a:lnTo>
                  <a:pt x="146050" y="46100"/>
                </a:lnTo>
                <a:lnTo>
                  <a:pt x="160147" y="45846"/>
                </a:lnTo>
                <a:lnTo>
                  <a:pt x="315781" y="45846"/>
                </a:lnTo>
                <a:lnTo>
                  <a:pt x="312122" y="42187"/>
                </a:lnTo>
                <a:lnTo>
                  <a:pt x="276468" y="19518"/>
                </a:lnTo>
                <a:lnTo>
                  <a:pt x="236051" y="5071"/>
                </a:lnTo>
                <a:lnTo>
                  <a:pt x="192024" y="0"/>
                </a:lnTo>
                <a:close/>
              </a:path>
              <a:path w="384175" h="384175">
                <a:moveTo>
                  <a:pt x="315781" y="45846"/>
                </a:moveTo>
                <a:lnTo>
                  <a:pt x="160147" y="45846"/>
                </a:lnTo>
                <a:lnTo>
                  <a:pt x="167258" y="48513"/>
                </a:lnTo>
                <a:lnTo>
                  <a:pt x="172720" y="53720"/>
                </a:lnTo>
                <a:lnTo>
                  <a:pt x="296164" y="173862"/>
                </a:lnTo>
                <a:lnTo>
                  <a:pt x="297561" y="175132"/>
                </a:lnTo>
                <a:lnTo>
                  <a:pt x="298703" y="176656"/>
                </a:lnTo>
                <a:lnTo>
                  <a:pt x="300227" y="178942"/>
                </a:lnTo>
                <a:lnTo>
                  <a:pt x="302387" y="182879"/>
                </a:lnTo>
                <a:lnTo>
                  <a:pt x="302514" y="183641"/>
                </a:lnTo>
                <a:lnTo>
                  <a:pt x="302895" y="184530"/>
                </a:lnTo>
                <a:lnTo>
                  <a:pt x="303911" y="187959"/>
                </a:lnTo>
                <a:lnTo>
                  <a:pt x="304038" y="188594"/>
                </a:lnTo>
                <a:lnTo>
                  <a:pt x="304165" y="190626"/>
                </a:lnTo>
                <a:lnTo>
                  <a:pt x="304546" y="193293"/>
                </a:lnTo>
                <a:lnTo>
                  <a:pt x="304546" y="194182"/>
                </a:lnTo>
                <a:lnTo>
                  <a:pt x="304165" y="196722"/>
                </a:lnTo>
                <a:lnTo>
                  <a:pt x="304038" y="198500"/>
                </a:lnTo>
                <a:lnTo>
                  <a:pt x="303911" y="199389"/>
                </a:lnTo>
                <a:lnTo>
                  <a:pt x="302641" y="203707"/>
                </a:lnTo>
                <a:lnTo>
                  <a:pt x="302514" y="203834"/>
                </a:lnTo>
                <a:lnTo>
                  <a:pt x="302387" y="204469"/>
                </a:lnTo>
                <a:lnTo>
                  <a:pt x="300990" y="207771"/>
                </a:lnTo>
                <a:lnTo>
                  <a:pt x="298957" y="210819"/>
                </a:lnTo>
                <a:lnTo>
                  <a:pt x="296164" y="213486"/>
                </a:lnTo>
                <a:lnTo>
                  <a:pt x="172720" y="333628"/>
                </a:lnTo>
                <a:lnTo>
                  <a:pt x="163502" y="339532"/>
                </a:lnTo>
                <a:lnTo>
                  <a:pt x="153082" y="341423"/>
                </a:lnTo>
                <a:lnTo>
                  <a:pt x="312558" y="341423"/>
                </a:lnTo>
                <a:lnTo>
                  <a:pt x="341860" y="312122"/>
                </a:lnTo>
                <a:lnTo>
                  <a:pt x="364529" y="276468"/>
                </a:lnTo>
                <a:lnTo>
                  <a:pt x="378976" y="236051"/>
                </a:lnTo>
                <a:lnTo>
                  <a:pt x="384048" y="192023"/>
                </a:lnTo>
                <a:lnTo>
                  <a:pt x="378976" y="147996"/>
                </a:lnTo>
                <a:lnTo>
                  <a:pt x="364529" y="107579"/>
                </a:lnTo>
                <a:lnTo>
                  <a:pt x="341860" y="71925"/>
                </a:lnTo>
                <a:lnTo>
                  <a:pt x="315781" y="45846"/>
                </a:lnTo>
                <a:close/>
              </a:path>
            </a:pathLst>
          </a:custGeom>
          <a:solidFill>
            <a:srgbClr val="FFFFFF">
              <a:alpha val="58822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047" y="4066032"/>
            <a:ext cx="12186285" cy="643255"/>
          </a:xfrm>
          <a:custGeom>
            <a:avLst/>
            <a:gdLst/>
            <a:ahLst/>
            <a:cxnLst/>
            <a:rect l="l" t="t" r="r" b="b"/>
            <a:pathLst>
              <a:path w="12186285" h="643254">
                <a:moveTo>
                  <a:pt x="0" y="643127"/>
                </a:moveTo>
                <a:lnTo>
                  <a:pt x="12185904" y="643127"/>
                </a:lnTo>
                <a:lnTo>
                  <a:pt x="12185904" y="0"/>
                </a:lnTo>
                <a:lnTo>
                  <a:pt x="0" y="0"/>
                </a:lnTo>
                <a:lnTo>
                  <a:pt x="0" y="643127"/>
                </a:lnTo>
                <a:close/>
              </a:path>
            </a:pathLst>
          </a:custGeom>
          <a:solidFill>
            <a:srgbClr val="005073">
              <a:alpha val="58822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51687" y="4145267"/>
            <a:ext cx="11638025" cy="4793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796783" y="4066032"/>
            <a:ext cx="3865626" cy="7231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272528" y="4206240"/>
            <a:ext cx="384175" cy="384175"/>
          </a:xfrm>
          <a:custGeom>
            <a:avLst/>
            <a:gdLst/>
            <a:ahLst/>
            <a:cxnLst/>
            <a:rect l="l" t="t" r="r" b="b"/>
            <a:pathLst>
              <a:path w="384175" h="384175">
                <a:moveTo>
                  <a:pt x="192024" y="0"/>
                </a:moveTo>
                <a:lnTo>
                  <a:pt x="147996" y="5071"/>
                </a:lnTo>
                <a:lnTo>
                  <a:pt x="107579" y="19518"/>
                </a:lnTo>
                <a:lnTo>
                  <a:pt x="71925" y="42187"/>
                </a:lnTo>
                <a:lnTo>
                  <a:pt x="42187" y="71925"/>
                </a:lnTo>
                <a:lnTo>
                  <a:pt x="19518" y="107579"/>
                </a:lnTo>
                <a:lnTo>
                  <a:pt x="5071" y="147996"/>
                </a:lnTo>
                <a:lnTo>
                  <a:pt x="0" y="192024"/>
                </a:lnTo>
                <a:lnTo>
                  <a:pt x="5071" y="236051"/>
                </a:lnTo>
                <a:lnTo>
                  <a:pt x="19518" y="276468"/>
                </a:lnTo>
                <a:lnTo>
                  <a:pt x="42187" y="312122"/>
                </a:lnTo>
                <a:lnTo>
                  <a:pt x="71925" y="341860"/>
                </a:lnTo>
                <a:lnTo>
                  <a:pt x="107579" y="364529"/>
                </a:lnTo>
                <a:lnTo>
                  <a:pt x="147996" y="378976"/>
                </a:lnTo>
                <a:lnTo>
                  <a:pt x="192024" y="384048"/>
                </a:lnTo>
                <a:lnTo>
                  <a:pt x="236051" y="378976"/>
                </a:lnTo>
                <a:lnTo>
                  <a:pt x="276468" y="364529"/>
                </a:lnTo>
                <a:lnTo>
                  <a:pt x="312122" y="341860"/>
                </a:lnTo>
                <a:lnTo>
                  <a:pt x="312558" y="341423"/>
                </a:lnTo>
                <a:lnTo>
                  <a:pt x="153082" y="341423"/>
                </a:lnTo>
                <a:lnTo>
                  <a:pt x="142734" y="339290"/>
                </a:lnTo>
                <a:lnTo>
                  <a:pt x="133730" y="333121"/>
                </a:lnTo>
                <a:lnTo>
                  <a:pt x="127773" y="323901"/>
                </a:lnTo>
                <a:lnTo>
                  <a:pt x="125888" y="313467"/>
                </a:lnTo>
                <a:lnTo>
                  <a:pt x="128051" y="303081"/>
                </a:lnTo>
                <a:lnTo>
                  <a:pt x="134239" y="294005"/>
                </a:lnTo>
                <a:lnTo>
                  <a:pt x="237363" y="193675"/>
                </a:lnTo>
                <a:lnTo>
                  <a:pt x="134239" y="93345"/>
                </a:lnTo>
                <a:lnTo>
                  <a:pt x="128051" y="84288"/>
                </a:lnTo>
                <a:lnTo>
                  <a:pt x="125888" y="73945"/>
                </a:lnTo>
                <a:lnTo>
                  <a:pt x="127773" y="63555"/>
                </a:lnTo>
                <a:lnTo>
                  <a:pt x="133730" y="54356"/>
                </a:lnTo>
                <a:lnTo>
                  <a:pt x="139065" y="48895"/>
                </a:lnTo>
                <a:lnTo>
                  <a:pt x="146050" y="46101"/>
                </a:lnTo>
                <a:lnTo>
                  <a:pt x="160147" y="45847"/>
                </a:lnTo>
                <a:lnTo>
                  <a:pt x="315781" y="45847"/>
                </a:lnTo>
                <a:lnTo>
                  <a:pt x="312122" y="42187"/>
                </a:lnTo>
                <a:lnTo>
                  <a:pt x="276468" y="19518"/>
                </a:lnTo>
                <a:lnTo>
                  <a:pt x="236051" y="5071"/>
                </a:lnTo>
                <a:lnTo>
                  <a:pt x="192024" y="0"/>
                </a:lnTo>
                <a:close/>
              </a:path>
              <a:path w="384175" h="384175">
                <a:moveTo>
                  <a:pt x="315781" y="45847"/>
                </a:moveTo>
                <a:lnTo>
                  <a:pt x="160147" y="45847"/>
                </a:lnTo>
                <a:lnTo>
                  <a:pt x="167258" y="48514"/>
                </a:lnTo>
                <a:lnTo>
                  <a:pt x="172720" y="53721"/>
                </a:lnTo>
                <a:lnTo>
                  <a:pt x="296164" y="173862"/>
                </a:lnTo>
                <a:lnTo>
                  <a:pt x="297561" y="175133"/>
                </a:lnTo>
                <a:lnTo>
                  <a:pt x="298703" y="176657"/>
                </a:lnTo>
                <a:lnTo>
                  <a:pt x="300227" y="178943"/>
                </a:lnTo>
                <a:lnTo>
                  <a:pt x="302387" y="182880"/>
                </a:lnTo>
                <a:lnTo>
                  <a:pt x="302514" y="183642"/>
                </a:lnTo>
                <a:lnTo>
                  <a:pt x="302895" y="184531"/>
                </a:lnTo>
                <a:lnTo>
                  <a:pt x="303911" y="187960"/>
                </a:lnTo>
                <a:lnTo>
                  <a:pt x="304038" y="188595"/>
                </a:lnTo>
                <a:lnTo>
                  <a:pt x="304165" y="190627"/>
                </a:lnTo>
                <a:lnTo>
                  <a:pt x="304546" y="193294"/>
                </a:lnTo>
                <a:lnTo>
                  <a:pt x="304546" y="194183"/>
                </a:lnTo>
                <a:lnTo>
                  <a:pt x="304165" y="196723"/>
                </a:lnTo>
                <a:lnTo>
                  <a:pt x="304038" y="198501"/>
                </a:lnTo>
                <a:lnTo>
                  <a:pt x="303911" y="199390"/>
                </a:lnTo>
                <a:lnTo>
                  <a:pt x="302641" y="203708"/>
                </a:lnTo>
                <a:lnTo>
                  <a:pt x="302387" y="204470"/>
                </a:lnTo>
                <a:lnTo>
                  <a:pt x="300990" y="207772"/>
                </a:lnTo>
                <a:lnTo>
                  <a:pt x="298957" y="210820"/>
                </a:lnTo>
                <a:lnTo>
                  <a:pt x="296164" y="213487"/>
                </a:lnTo>
                <a:lnTo>
                  <a:pt x="172720" y="333629"/>
                </a:lnTo>
                <a:lnTo>
                  <a:pt x="163502" y="339532"/>
                </a:lnTo>
                <a:lnTo>
                  <a:pt x="153082" y="341423"/>
                </a:lnTo>
                <a:lnTo>
                  <a:pt x="312558" y="341423"/>
                </a:lnTo>
                <a:lnTo>
                  <a:pt x="341860" y="312122"/>
                </a:lnTo>
                <a:lnTo>
                  <a:pt x="364529" y="276468"/>
                </a:lnTo>
                <a:lnTo>
                  <a:pt x="378976" y="236051"/>
                </a:lnTo>
                <a:lnTo>
                  <a:pt x="384048" y="192024"/>
                </a:lnTo>
                <a:lnTo>
                  <a:pt x="378976" y="147996"/>
                </a:lnTo>
                <a:lnTo>
                  <a:pt x="364529" y="107579"/>
                </a:lnTo>
                <a:lnTo>
                  <a:pt x="341860" y="71925"/>
                </a:lnTo>
                <a:lnTo>
                  <a:pt x="315781" y="45847"/>
                </a:lnTo>
                <a:close/>
              </a:path>
            </a:pathLst>
          </a:custGeom>
          <a:solidFill>
            <a:srgbClr val="FFFFFF">
              <a:alpha val="58822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047" y="4757928"/>
            <a:ext cx="12186285" cy="643255"/>
          </a:xfrm>
          <a:custGeom>
            <a:avLst/>
            <a:gdLst/>
            <a:ahLst/>
            <a:cxnLst/>
            <a:rect l="l" t="t" r="r" b="b"/>
            <a:pathLst>
              <a:path w="12186285" h="643254">
                <a:moveTo>
                  <a:pt x="0" y="643128"/>
                </a:moveTo>
                <a:lnTo>
                  <a:pt x="12185904" y="643128"/>
                </a:lnTo>
                <a:lnTo>
                  <a:pt x="12185904" y="0"/>
                </a:lnTo>
                <a:lnTo>
                  <a:pt x="0" y="0"/>
                </a:lnTo>
                <a:lnTo>
                  <a:pt x="0" y="643128"/>
                </a:lnTo>
                <a:close/>
              </a:path>
            </a:pathLst>
          </a:custGeom>
          <a:solidFill>
            <a:srgbClr val="005073">
              <a:alpha val="58822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51687" y="4837163"/>
            <a:ext cx="11638025" cy="4793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760207" y="4745735"/>
            <a:ext cx="2951226" cy="7231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272528" y="4898135"/>
            <a:ext cx="384175" cy="384175"/>
          </a:xfrm>
          <a:custGeom>
            <a:avLst/>
            <a:gdLst/>
            <a:ahLst/>
            <a:cxnLst/>
            <a:rect l="l" t="t" r="r" b="b"/>
            <a:pathLst>
              <a:path w="384175" h="384175">
                <a:moveTo>
                  <a:pt x="192024" y="0"/>
                </a:moveTo>
                <a:lnTo>
                  <a:pt x="147996" y="5071"/>
                </a:lnTo>
                <a:lnTo>
                  <a:pt x="107579" y="19518"/>
                </a:lnTo>
                <a:lnTo>
                  <a:pt x="71925" y="42187"/>
                </a:lnTo>
                <a:lnTo>
                  <a:pt x="42187" y="71925"/>
                </a:lnTo>
                <a:lnTo>
                  <a:pt x="19518" y="107579"/>
                </a:lnTo>
                <a:lnTo>
                  <a:pt x="5071" y="147996"/>
                </a:lnTo>
                <a:lnTo>
                  <a:pt x="0" y="192024"/>
                </a:lnTo>
                <a:lnTo>
                  <a:pt x="5071" y="236051"/>
                </a:lnTo>
                <a:lnTo>
                  <a:pt x="19518" y="276468"/>
                </a:lnTo>
                <a:lnTo>
                  <a:pt x="42187" y="312122"/>
                </a:lnTo>
                <a:lnTo>
                  <a:pt x="71925" y="341860"/>
                </a:lnTo>
                <a:lnTo>
                  <a:pt x="107579" y="364529"/>
                </a:lnTo>
                <a:lnTo>
                  <a:pt x="147996" y="378976"/>
                </a:lnTo>
                <a:lnTo>
                  <a:pt x="192024" y="384047"/>
                </a:lnTo>
                <a:lnTo>
                  <a:pt x="236051" y="378976"/>
                </a:lnTo>
                <a:lnTo>
                  <a:pt x="276468" y="364529"/>
                </a:lnTo>
                <a:lnTo>
                  <a:pt x="312122" y="341860"/>
                </a:lnTo>
                <a:lnTo>
                  <a:pt x="312558" y="341423"/>
                </a:lnTo>
                <a:lnTo>
                  <a:pt x="153082" y="341423"/>
                </a:lnTo>
                <a:lnTo>
                  <a:pt x="142734" y="339290"/>
                </a:lnTo>
                <a:lnTo>
                  <a:pt x="133730" y="333120"/>
                </a:lnTo>
                <a:lnTo>
                  <a:pt x="127773" y="323901"/>
                </a:lnTo>
                <a:lnTo>
                  <a:pt x="125888" y="313467"/>
                </a:lnTo>
                <a:lnTo>
                  <a:pt x="128051" y="303081"/>
                </a:lnTo>
                <a:lnTo>
                  <a:pt x="134239" y="294005"/>
                </a:lnTo>
                <a:lnTo>
                  <a:pt x="237363" y="193675"/>
                </a:lnTo>
                <a:lnTo>
                  <a:pt x="134239" y="93344"/>
                </a:lnTo>
                <a:lnTo>
                  <a:pt x="128051" y="84288"/>
                </a:lnTo>
                <a:lnTo>
                  <a:pt x="125888" y="73945"/>
                </a:lnTo>
                <a:lnTo>
                  <a:pt x="127773" y="63555"/>
                </a:lnTo>
                <a:lnTo>
                  <a:pt x="133730" y="54356"/>
                </a:lnTo>
                <a:lnTo>
                  <a:pt x="139065" y="48894"/>
                </a:lnTo>
                <a:lnTo>
                  <a:pt x="146050" y="46100"/>
                </a:lnTo>
                <a:lnTo>
                  <a:pt x="160147" y="45846"/>
                </a:lnTo>
                <a:lnTo>
                  <a:pt x="315781" y="45846"/>
                </a:lnTo>
                <a:lnTo>
                  <a:pt x="312122" y="42187"/>
                </a:lnTo>
                <a:lnTo>
                  <a:pt x="276468" y="19518"/>
                </a:lnTo>
                <a:lnTo>
                  <a:pt x="236051" y="5071"/>
                </a:lnTo>
                <a:lnTo>
                  <a:pt x="192024" y="0"/>
                </a:lnTo>
                <a:close/>
              </a:path>
              <a:path w="384175" h="384175">
                <a:moveTo>
                  <a:pt x="315781" y="45846"/>
                </a:moveTo>
                <a:lnTo>
                  <a:pt x="160147" y="45846"/>
                </a:lnTo>
                <a:lnTo>
                  <a:pt x="167258" y="48513"/>
                </a:lnTo>
                <a:lnTo>
                  <a:pt x="172720" y="53720"/>
                </a:lnTo>
                <a:lnTo>
                  <a:pt x="296164" y="173862"/>
                </a:lnTo>
                <a:lnTo>
                  <a:pt x="297561" y="175132"/>
                </a:lnTo>
                <a:lnTo>
                  <a:pt x="298703" y="176656"/>
                </a:lnTo>
                <a:lnTo>
                  <a:pt x="300227" y="178943"/>
                </a:lnTo>
                <a:lnTo>
                  <a:pt x="302387" y="182880"/>
                </a:lnTo>
                <a:lnTo>
                  <a:pt x="302514" y="183641"/>
                </a:lnTo>
                <a:lnTo>
                  <a:pt x="302641" y="183769"/>
                </a:lnTo>
                <a:lnTo>
                  <a:pt x="302895" y="184531"/>
                </a:lnTo>
                <a:lnTo>
                  <a:pt x="303911" y="187959"/>
                </a:lnTo>
                <a:lnTo>
                  <a:pt x="304038" y="188594"/>
                </a:lnTo>
                <a:lnTo>
                  <a:pt x="304165" y="190626"/>
                </a:lnTo>
                <a:lnTo>
                  <a:pt x="304546" y="193294"/>
                </a:lnTo>
                <a:lnTo>
                  <a:pt x="304546" y="194182"/>
                </a:lnTo>
                <a:lnTo>
                  <a:pt x="304165" y="196722"/>
                </a:lnTo>
                <a:lnTo>
                  <a:pt x="304038" y="198500"/>
                </a:lnTo>
                <a:lnTo>
                  <a:pt x="303911" y="199389"/>
                </a:lnTo>
                <a:lnTo>
                  <a:pt x="302641" y="203707"/>
                </a:lnTo>
                <a:lnTo>
                  <a:pt x="302387" y="204469"/>
                </a:lnTo>
                <a:lnTo>
                  <a:pt x="300990" y="207771"/>
                </a:lnTo>
                <a:lnTo>
                  <a:pt x="298957" y="210819"/>
                </a:lnTo>
                <a:lnTo>
                  <a:pt x="296164" y="213487"/>
                </a:lnTo>
                <a:lnTo>
                  <a:pt x="172720" y="333628"/>
                </a:lnTo>
                <a:lnTo>
                  <a:pt x="163502" y="339532"/>
                </a:lnTo>
                <a:lnTo>
                  <a:pt x="153082" y="341423"/>
                </a:lnTo>
                <a:lnTo>
                  <a:pt x="312558" y="341423"/>
                </a:lnTo>
                <a:lnTo>
                  <a:pt x="341860" y="312122"/>
                </a:lnTo>
                <a:lnTo>
                  <a:pt x="364529" y="276468"/>
                </a:lnTo>
                <a:lnTo>
                  <a:pt x="378976" y="236051"/>
                </a:lnTo>
                <a:lnTo>
                  <a:pt x="384048" y="192024"/>
                </a:lnTo>
                <a:lnTo>
                  <a:pt x="378976" y="147996"/>
                </a:lnTo>
                <a:lnTo>
                  <a:pt x="364529" y="107579"/>
                </a:lnTo>
                <a:lnTo>
                  <a:pt x="341860" y="71925"/>
                </a:lnTo>
                <a:lnTo>
                  <a:pt x="315781" y="45846"/>
                </a:lnTo>
                <a:close/>
              </a:path>
            </a:pathLst>
          </a:custGeom>
          <a:solidFill>
            <a:srgbClr val="FFFFFF">
              <a:alpha val="58822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047" y="5449823"/>
            <a:ext cx="12186285" cy="643255"/>
          </a:xfrm>
          <a:custGeom>
            <a:avLst/>
            <a:gdLst/>
            <a:ahLst/>
            <a:cxnLst/>
            <a:rect l="l" t="t" r="r" b="b"/>
            <a:pathLst>
              <a:path w="12186285" h="643254">
                <a:moveTo>
                  <a:pt x="0" y="643127"/>
                </a:moveTo>
                <a:lnTo>
                  <a:pt x="12185904" y="643127"/>
                </a:lnTo>
                <a:lnTo>
                  <a:pt x="12185904" y="0"/>
                </a:lnTo>
                <a:lnTo>
                  <a:pt x="0" y="0"/>
                </a:lnTo>
                <a:lnTo>
                  <a:pt x="0" y="643127"/>
                </a:lnTo>
                <a:close/>
              </a:path>
            </a:pathLst>
          </a:custGeom>
          <a:solidFill>
            <a:srgbClr val="005073">
              <a:alpha val="58822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51687" y="5529071"/>
            <a:ext cx="11638025" cy="4823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778495" y="5437632"/>
            <a:ext cx="2710433" cy="72313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272528" y="5590032"/>
            <a:ext cx="384175" cy="384175"/>
          </a:xfrm>
          <a:custGeom>
            <a:avLst/>
            <a:gdLst/>
            <a:ahLst/>
            <a:cxnLst/>
            <a:rect l="l" t="t" r="r" b="b"/>
            <a:pathLst>
              <a:path w="384175" h="384175">
                <a:moveTo>
                  <a:pt x="192024" y="0"/>
                </a:moveTo>
                <a:lnTo>
                  <a:pt x="147996" y="5071"/>
                </a:lnTo>
                <a:lnTo>
                  <a:pt x="107579" y="19516"/>
                </a:lnTo>
                <a:lnTo>
                  <a:pt x="71925" y="42183"/>
                </a:lnTo>
                <a:lnTo>
                  <a:pt x="42187" y="71920"/>
                </a:lnTo>
                <a:lnTo>
                  <a:pt x="19518" y="107574"/>
                </a:lnTo>
                <a:lnTo>
                  <a:pt x="5071" y="147992"/>
                </a:lnTo>
                <a:lnTo>
                  <a:pt x="0" y="192024"/>
                </a:lnTo>
                <a:lnTo>
                  <a:pt x="5071" y="236055"/>
                </a:lnTo>
                <a:lnTo>
                  <a:pt x="19518" y="276473"/>
                </a:lnTo>
                <a:lnTo>
                  <a:pt x="42187" y="312127"/>
                </a:lnTo>
                <a:lnTo>
                  <a:pt x="71925" y="341864"/>
                </a:lnTo>
                <a:lnTo>
                  <a:pt x="107579" y="364531"/>
                </a:lnTo>
                <a:lnTo>
                  <a:pt x="147996" y="378976"/>
                </a:lnTo>
                <a:lnTo>
                  <a:pt x="192024" y="384048"/>
                </a:lnTo>
                <a:lnTo>
                  <a:pt x="236051" y="378976"/>
                </a:lnTo>
                <a:lnTo>
                  <a:pt x="276468" y="364531"/>
                </a:lnTo>
                <a:lnTo>
                  <a:pt x="312122" y="341864"/>
                </a:lnTo>
                <a:lnTo>
                  <a:pt x="312567" y="341418"/>
                </a:lnTo>
                <a:lnTo>
                  <a:pt x="153082" y="341418"/>
                </a:lnTo>
                <a:lnTo>
                  <a:pt x="142734" y="339256"/>
                </a:lnTo>
                <a:lnTo>
                  <a:pt x="133730" y="333070"/>
                </a:lnTo>
                <a:lnTo>
                  <a:pt x="127773" y="323859"/>
                </a:lnTo>
                <a:lnTo>
                  <a:pt x="125888" y="313448"/>
                </a:lnTo>
                <a:lnTo>
                  <a:pt x="128051" y="303095"/>
                </a:lnTo>
                <a:lnTo>
                  <a:pt x="134239" y="294055"/>
                </a:lnTo>
                <a:lnTo>
                  <a:pt x="237363" y="193687"/>
                </a:lnTo>
                <a:lnTo>
                  <a:pt x="134239" y="93332"/>
                </a:lnTo>
                <a:lnTo>
                  <a:pt x="128051" y="84287"/>
                </a:lnTo>
                <a:lnTo>
                  <a:pt x="125888" y="73934"/>
                </a:lnTo>
                <a:lnTo>
                  <a:pt x="127773" y="63526"/>
                </a:lnTo>
                <a:lnTo>
                  <a:pt x="133730" y="54317"/>
                </a:lnTo>
                <a:lnTo>
                  <a:pt x="139065" y="48856"/>
                </a:lnTo>
                <a:lnTo>
                  <a:pt x="146050" y="46062"/>
                </a:lnTo>
                <a:lnTo>
                  <a:pt x="160147" y="45859"/>
                </a:lnTo>
                <a:lnTo>
                  <a:pt x="315798" y="45859"/>
                </a:lnTo>
                <a:lnTo>
                  <a:pt x="312122" y="42183"/>
                </a:lnTo>
                <a:lnTo>
                  <a:pt x="276468" y="19516"/>
                </a:lnTo>
                <a:lnTo>
                  <a:pt x="236051" y="5071"/>
                </a:lnTo>
                <a:lnTo>
                  <a:pt x="192024" y="0"/>
                </a:lnTo>
                <a:close/>
              </a:path>
              <a:path w="384175" h="384175">
                <a:moveTo>
                  <a:pt x="315798" y="45859"/>
                </a:moveTo>
                <a:lnTo>
                  <a:pt x="160147" y="45859"/>
                </a:lnTo>
                <a:lnTo>
                  <a:pt x="167258" y="48463"/>
                </a:lnTo>
                <a:lnTo>
                  <a:pt x="296164" y="173850"/>
                </a:lnTo>
                <a:lnTo>
                  <a:pt x="302514" y="183603"/>
                </a:lnTo>
                <a:lnTo>
                  <a:pt x="303911" y="187972"/>
                </a:lnTo>
                <a:lnTo>
                  <a:pt x="304038" y="188582"/>
                </a:lnTo>
                <a:lnTo>
                  <a:pt x="304165" y="190614"/>
                </a:lnTo>
                <a:lnTo>
                  <a:pt x="304546" y="193243"/>
                </a:lnTo>
                <a:lnTo>
                  <a:pt x="304546" y="194144"/>
                </a:lnTo>
                <a:lnTo>
                  <a:pt x="304165" y="196773"/>
                </a:lnTo>
                <a:lnTo>
                  <a:pt x="304038" y="198513"/>
                </a:lnTo>
                <a:lnTo>
                  <a:pt x="303911" y="199402"/>
                </a:lnTo>
                <a:lnTo>
                  <a:pt x="302641" y="203644"/>
                </a:lnTo>
                <a:lnTo>
                  <a:pt x="302514" y="203771"/>
                </a:lnTo>
                <a:lnTo>
                  <a:pt x="302387" y="204495"/>
                </a:lnTo>
                <a:lnTo>
                  <a:pt x="300990" y="207797"/>
                </a:lnTo>
                <a:lnTo>
                  <a:pt x="298957" y="210883"/>
                </a:lnTo>
                <a:lnTo>
                  <a:pt x="296164" y="213537"/>
                </a:lnTo>
                <a:lnTo>
                  <a:pt x="172720" y="333603"/>
                </a:lnTo>
                <a:lnTo>
                  <a:pt x="163502" y="339540"/>
                </a:lnTo>
                <a:lnTo>
                  <a:pt x="153082" y="341418"/>
                </a:lnTo>
                <a:lnTo>
                  <a:pt x="312567" y="341418"/>
                </a:lnTo>
                <a:lnTo>
                  <a:pt x="341860" y="312127"/>
                </a:lnTo>
                <a:lnTo>
                  <a:pt x="364529" y="276473"/>
                </a:lnTo>
                <a:lnTo>
                  <a:pt x="378976" y="236055"/>
                </a:lnTo>
                <a:lnTo>
                  <a:pt x="384048" y="192024"/>
                </a:lnTo>
                <a:lnTo>
                  <a:pt x="378976" y="147992"/>
                </a:lnTo>
                <a:lnTo>
                  <a:pt x="364529" y="107574"/>
                </a:lnTo>
                <a:lnTo>
                  <a:pt x="341860" y="71920"/>
                </a:lnTo>
                <a:lnTo>
                  <a:pt x="315798" y="45859"/>
                </a:lnTo>
                <a:close/>
              </a:path>
            </a:pathLst>
          </a:custGeom>
          <a:solidFill>
            <a:srgbClr val="FFFFFF">
              <a:alpha val="58822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047" y="1987295"/>
            <a:ext cx="12186285" cy="643255"/>
          </a:xfrm>
          <a:custGeom>
            <a:avLst/>
            <a:gdLst/>
            <a:ahLst/>
            <a:cxnLst/>
            <a:rect l="l" t="t" r="r" b="b"/>
            <a:pathLst>
              <a:path w="12186285" h="643255">
                <a:moveTo>
                  <a:pt x="0" y="643127"/>
                </a:moveTo>
                <a:lnTo>
                  <a:pt x="12185904" y="643127"/>
                </a:lnTo>
                <a:lnTo>
                  <a:pt x="12185904" y="0"/>
                </a:lnTo>
                <a:lnTo>
                  <a:pt x="0" y="0"/>
                </a:lnTo>
                <a:lnTo>
                  <a:pt x="0" y="643127"/>
                </a:lnTo>
                <a:close/>
              </a:path>
            </a:pathLst>
          </a:custGeom>
          <a:solidFill>
            <a:srgbClr val="005073">
              <a:alpha val="58822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51687" y="2069579"/>
            <a:ext cx="11638025" cy="4793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69442" y="1463166"/>
            <a:ext cx="5382260" cy="4466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Not </a:t>
            </a:r>
            <a:r>
              <a:rPr kumimoji="0" sz="185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enough </a:t>
            </a:r>
            <a:r>
              <a:rPr kumimoji="0" sz="185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network</a:t>
            </a:r>
            <a:r>
              <a:rPr kumimoji="0" sz="185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5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bandwidth</a:t>
            </a: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Most </a:t>
            </a:r>
            <a:r>
              <a:rPr kumimoji="0" sz="185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185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 </a:t>
            </a:r>
            <a:r>
              <a:rPr kumimoji="0" sz="185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</a:t>
            </a:r>
            <a:r>
              <a:rPr kumimoji="0" sz="185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not</a:t>
            </a:r>
            <a:r>
              <a:rPr kumimoji="0" sz="1850" b="0" i="0" u="none" strike="noStrike" kern="1200" cap="none" spc="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5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interesting</a:t>
            </a: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5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 </a:t>
            </a:r>
            <a:r>
              <a:rPr kumimoji="0" sz="185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18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 may </a:t>
            </a:r>
            <a:r>
              <a:rPr kumimoji="0" sz="185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 </a:t>
            </a:r>
            <a:r>
              <a:rPr kumimoji="0" sz="18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 </a:t>
            </a:r>
            <a:r>
              <a:rPr kumimoji="0" sz="185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sz="185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5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edge</a:t>
            </a: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5080" lvl="0" indent="0" algn="l" defTabSz="914400" rtl="0" eaLnBrk="1" fontAlgn="auto" latinLnBrk="0" hangingPunct="1">
              <a:lnSpc>
                <a:spcPts val="5460"/>
              </a:lnSpc>
              <a:spcBef>
                <a:spcPts val="7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Computation </a:t>
            </a:r>
            <a:r>
              <a:rPr kumimoji="0" sz="185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can </a:t>
            </a:r>
            <a:r>
              <a:rPr kumimoji="0" sz="185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 </a:t>
            </a:r>
            <a:r>
              <a:rPr kumimoji="0" sz="185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optimized </a:t>
            </a:r>
            <a:r>
              <a:rPr kumimoji="0" sz="185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185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some </a:t>
            </a:r>
            <a:r>
              <a:rPr kumimoji="0" sz="185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purposes  </a:t>
            </a:r>
            <a:r>
              <a:rPr kumimoji="0" sz="185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</a:t>
            </a:r>
            <a:r>
              <a:rPr kumimoji="0" sz="185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normalization</a:t>
            </a: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 </a:t>
            </a:r>
            <a:r>
              <a:rPr kumimoji="0" sz="185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redirection </a:t>
            </a:r>
            <a:r>
              <a:rPr kumimoji="0" sz="185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based </a:t>
            </a:r>
            <a:r>
              <a:rPr kumimoji="0" sz="185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 the </a:t>
            </a:r>
            <a:r>
              <a:rPr kumimoji="0" sz="185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content </a:t>
            </a:r>
            <a:r>
              <a:rPr kumimoji="0" sz="185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185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sz="1850" b="0" i="0" u="none" strike="noStrike" kern="1200" cap="none" spc="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</a:t>
            </a: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 </a:t>
            </a:r>
            <a:r>
              <a:rPr kumimoji="0" sz="185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time </a:t>
            </a:r>
            <a:r>
              <a:rPr kumimoji="0" sz="185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stamping, algorithmic</a:t>
            </a:r>
            <a:r>
              <a:rPr kumimoji="0" sz="1850" b="0" i="0" u="none" strike="noStrike" kern="1200" cap="none" spc="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5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ownership</a:t>
            </a: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744968" y="1975104"/>
            <a:ext cx="1533905" cy="72313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Data</a:t>
            </a:r>
            <a:r>
              <a:rPr spc="-55" dirty="0"/>
              <a:t> </a:t>
            </a:r>
            <a:r>
              <a:rPr spc="0" dirty="0"/>
              <a:t>Reduction</a:t>
            </a:r>
          </a:p>
          <a:p>
            <a:pPr marL="12700">
              <a:lnSpc>
                <a:spcPct val="100000"/>
              </a:lnSpc>
              <a:spcBef>
                <a:spcPts val="2570"/>
              </a:spcBef>
            </a:pPr>
            <a:r>
              <a:rPr spc="-5" dirty="0"/>
              <a:t>Filtering</a:t>
            </a:r>
          </a:p>
          <a:p>
            <a:pPr marL="62865">
              <a:lnSpc>
                <a:spcPct val="100000"/>
              </a:lnSpc>
              <a:spcBef>
                <a:spcPts val="2565"/>
              </a:spcBef>
            </a:pPr>
            <a:r>
              <a:rPr spc="15" dirty="0"/>
              <a:t>Latency</a:t>
            </a:r>
            <a:r>
              <a:rPr spc="-65" dirty="0"/>
              <a:t> </a:t>
            </a:r>
            <a:r>
              <a:rPr dirty="0"/>
              <a:t>Optimization</a:t>
            </a:r>
          </a:p>
          <a:p>
            <a:pPr marL="35560">
              <a:lnSpc>
                <a:spcPct val="100000"/>
              </a:lnSpc>
              <a:spcBef>
                <a:spcPts val="2570"/>
              </a:spcBef>
            </a:pPr>
            <a:r>
              <a:rPr spc="-5" dirty="0"/>
              <a:t>Partitioning</a:t>
            </a:r>
          </a:p>
          <a:p>
            <a:pPr marL="29845" marR="5080" indent="35560">
              <a:lnSpc>
                <a:spcPct val="187600"/>
              </a:lnSpc>
              <a:spcBef>
                <a:spcPts val="150"/>
              </a:spcBef>
            </a:pPr>
            <a:r>
              <a:rPr spc="10" dirty="0"/>
              <a:t>Application </a:t>
            </a:r>
            <a:r>
              <a:rPr spc="0" dirty="0"/>
              <a:t>Simplification  </a:t>
            </a:r>
            <a:r>
              <a:rPr spc="-5" dirty="0"/>
              <a:t>Dynamic </a:t>
            </a:r>
            <a:r>
              <a:rPr spc="0" dirty="0"/>
              <a:t>Changes  </a:t>
            </a:r>
            <a:r>
              <a:rPr dirty="0"/>
              <a:t>Analytic</a:t>
            </a:r>
            <a:r>
              <a:rPr spc="-45" dirty="0"/>
              <a:t> </a:t>
            </a:r>
            <a:r>
              <a:rPr spc="25" dirty="0"/>
              <a:t>Support</a:t>
            </a:r>
          </a:p>
        </p:txBody>
      </p:sp>
      <p:sp>
        <p:nvSpPr>
          <p:cNvPr id="34" name="object 34"/>
          <p:cNvSpPr/>
          <p:nvPr/>
        </p:nvSpPr>
        <p:spPr>
          <a:xfrm>
            <a:off x="7272528" y="2127504"/>
            <a:ext cx="384175" cy="384175"/>
          </a:xfrm>
          <a:custGeom>
            <a:avLst/>
            <a:gdLst/>
            <a:ahLst/>
            <a:cxnLst/>
            <a:rect l="l" t="t" r="r" b="b"/>
            <a:pathLst>
              <a:path w="384175" h="384175">
                <a:moveTo>
                  <a:pt x="192024" y="0"/>
                </a:moveTo>
                <a:lnTo>
                  <a:pt x="147996" y="5071"/>
                </a:lnTo>
                <a:lnTo>
                  <a:pt x="107579" y="19518"/>
                </a:lnTo>
                <a:lnTo>
                  <a:pt x="71925" y="42187"/>
                </a:lnTo>
                <a:lnTo>
                  <a:pt x="42187" y="71925"/>
                </a:lnTo>
                <a:lnTo>
                  <a:pt x="19518" y="107579"/>
                </a:lnTo>
                <a:lnTo>
                  <a:pt x="5071" y="147996"/>
                </a:lnTo>
                <a:lnTo>
                  <a:pt x="0" y="192024"/>
                </a:lnTo>
                <a:lnTo>
                  <a:pt x="5071" y="236051"/>
                </a:lnTo>
                <a:lnTo>
                  <a:pt x="19518" y="276468"/>
                </a:lnTo>
                <a:lnTo>
                  <a:pt x="42187" y="312122"/>
                </a:lnTo>
                <a:lnTo>
                  <a:pt x="71925" y="341860"/>
                </a:lnTo>
                <a:lnTo>
                  <a:pt x="107579" y="364529"/>
                </a:lnTo>
                <a:lnTo>
                  <a:pt x="147996" y="378976"/>
                </a:lnTo>
                <a:lnTo>
                  <a:pt x="192024" y="384048"/>
                </a:lnTo>
                <a:lnTo>
                  <a:pt x="236051" y="378976"/>
                </a:lnTo>
                <a:lnTo>
                  <a:pt x="276468" y="364529"/>
                </a:lnTo>
                <a:lnTo>
                  <a:pt x="312122" y="341860"/>
                </a:lnTo>
                <a:lnTo>
                  <a:pt x="312558" y="341423"/>
                </a:lnTo>
                <a:lnTo>
                  <a:pt x="153082" y="341423"/>
                </a:lnTo>
                <a:lnTo>
                  <a:pt x="142734" y="339290"/>
                </a:lnTo>
                <a:lnTo>
                  <a:pt x="133730" y="333121"/>
                </a:lnTo>
                <a:lnTo>
                  <a:pt x="127773" y="323901"/>
                </a:lnTo>
                <a:lnTo>
                  <a:pt x="125888" y="313467"/>
                </a:lnTo>
                <a:lnTo>
                  <a:pt x="128051" y="303081"/>
                </a:lnTo>
                <a:lnTo>
                  <a:pt x="134239" y="294005"/>
                </a:lnTo>
                <a:lnTo>
                  <a:pt x="237363" y="193675"/>
                </a:lnTo>
                <a:lnTo>
                  <a:pt x="134239" y="93345"/>
                </a:lnTo>
                <a:lnTo>
                  <a:pt x="128051" y="84288"/>
                </a:lnTo>
                <a:lnTo>
                  <a:pt x="125888" y="73945"/>
                </a:lnTo>
                <a:lnTo>
                  <a:pt x="127773" y="63555"/>
                </a:lnTo>
                <a:lnTo>
                  <a:pt x="133730" y="54356"/>
                </a:lnTo>
                <a:lnTo>
                  <a:pt x="139065" y="48895"/>
                </a:lnTo>
                <a:lnTo>
                  <a:pt x="146050" y="46100"/>
                </a:lnTo>
                <a:lnTo>
                  <a:pt x="160147" y="45847"/>
                </a:lnTo>
                <a:lnTo>
                  <a:pt x="315781" y="45847"/>
                </a:lnTo>
                <a:lnTo>
                  <a:pt x="312122" y="42187"/>
                </a:lnTo>
                <a:lnTo>
                  <a:pt x="276468" y="19518"/>
                </a:lnTo>
                <a:lnTo>
                  <a:pt x="236051" y="5071"/>
                </a:lnTo>
                <a:lnTo>
                  <a:pt x="192024" y="0"/>
                </a:lnTo>
                <a:close/>
              </a:path>
              <a:path w="384175" h="384175">
                <a:moveTo>
                  <a:pt x="315781" y="45847"/>
                </a:moveTo>
                <a:lnTo>
                  <a:pt x="160147" y="45847"/>
                </a:lnTo>
                <a:lnTo>
                  <a:pt x="167258" y="48513"/>
                </a:lnTo>
                <a:lnTo>
                  <a:pt x="172720" y="53721"/>
                </a:lnTo>
                <a:lnTo>
                  <a:pt x="296164" y="173862"/>
                </a:lnTo>
                <a:lnTo>
                  <a:pt x="297561" y="175133"/>
                </a:lnTo>
                <a:lnTo>
                  <a:pt x="298703" y="176657"/>
                </a:lnTo>
                <a:lnTo>
                  <a:pt x="300227" y="178943"/>
                </a:lnTo>
                <a:lnTo>
                  <a:pt x="302387" y="182880"/>
                </a:lnTo>
                <a:lnTo>
                  <a:pt x="302514" y="183642"/>
                </a:lnTo>
                <a:lnTo>
                  <a:pt x="302895" y="184531"/>
                </a:lnTo>
                <a:lnTo>
                  <a:pt x="303911" y="187960"/>
                </a:lnTo>
                <a:lnTo>
                  <a:pt x="304038" y="188595"/>
                </a:lnTo>
                <a:lnTo>
                  <a:pt x="304165" y="190626"/>
                </a:lnTo>
                <a:lnTo>
                  <a:pt x="304546" y="193294"/>
                </a:lnTo>
                <a:lnTo>
                  <a:pt x="304546" y="194183"/>
                </a:lnTo>
                <a:lnTo>
                  <a:pt x="304165" y="196723"/>
                </a:lnTo>
                <a:lnTo>
                  <a:pt x="304038" y="198500"/>
                </a:lnTo>
                <a:lnTo>
                  <a:pt x="303911" y="199390"/>
                </a:lnTo>
                <a:lnTo>
                  <a:pt x="302641" y="203708"/>
                </a:lnTo>
                <a:lnTo>
                  <a:pt x="302387" y="204470"/>
                </a:lnTo>
                <a:lnTo>
                  <a:pt x="300990" y="207772"/>
                </a:lnTo>
                <a:lnTo>
                  <a:pt x="298957" y="210820"/>
                </a:lnTo>
                <a:lnTo>
                  <a:pt x="296164" y="213487"/>
                </a:lnTo>
                <a:lnTo>
                  <a:pt x="172720" y="333629"/>
                </a:lnTo>
                <a:lnTo>
                  <a:pt x="163502" y="339532"/>
                </a:lnTo>
                <a:lnTo>
                  <a:pt x="153082" y="341423"/>
                </a:lnTo>
                <a:lnTo>
                  <a:pt x="312558" y="341423"/>
                </a:lnTo>
                <a:lnTo>
                  <a:pt x="341860" y="312122"/>
                </a:lnTo>
                <a:lnTo>
                  <a:pt x="364529" y="276468"/>
                </a:lnTo>
                <a:lnTo>
                  <a:pt x="378976" y="236051"/>
                </a:lnTo>
                <a:lnTo>
                  <a:pt x="384048" y="192024"/>
                </a:lnTo>
                <a:lnTo>
                  <a:pt x="378976" y="147996"/>
                </a:lnTo>
                <a:lnTo>
                  <a:pt x="364529" y="107579"/>
                </a:lnTo>
                <a:lnTo>
                  <a:pt x="341860" y="71925"/>
                </a:lnTo>
                <a:lnTo>
                  <a:pt x="315781" y="45847"/>
                </a:lnTo>
                <a:close/>
              </a:path>
            </a:pathLst>
          </a:custGeom>
          <a:solidFill>
            <a:srgbClr val="FFFFFF">
              <a:alpha val="58822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0633834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9807" y="6614160"/>
            <a:ext cx="28787" cy="0"/>
          </a:xfrm>
          <a:custGeom>
            <a:avLst/>
            <a:gdLst/>
            <a:ahLst/>
            <a:cxnLst/>
            <a:rect l="l" t="t" r="r" b="b"/>
            <a:pathLst>
              <a:path w="21590">
                <a:moveTo>
                  <a:pt x="0" y="0"/>
                </a:moveTo>
                <a:lnTo>
                  <a:pt x="21335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64031" y="6640576"/>
            <a:ext cx="0" cy="1016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6199"/>
                </a:lnTo>
              </a:path>
            </a:pathLst>
          </a:custGeom>
          <a:ln w="21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90448" y="6638545"/>
            <a:ext cx="98213" cy="105833"/>
          </a:xfrm>
          <a:custGeom>
            <a:avLst/>
            <a:gdLst/>
            <a:ahLst/>
            <a:cxnLst/>
            <a:rect l="l" t="t" r="r" b="b"/>
            <a:pathLst>
              <a:path w="73659" h="79375">
                <a:moveTo>
                  <a:pt x="21158" y="52632"/>
                </a:moveTo>
                <a:lnTo>
                  <a:pt x="0" y="52632"/>
                </a:lnTo>
                <a:lnTo>
                  <a:pt x="1706" y="60134"/>
                </a:lnTo>
                <a:lnTo>
                  <a:pt x="6881" y="68912"/>
                </a:lnTo>
                <a:lnTo>
                  <a:pt x="17664" y="76203"/>
                </a:lnTo>
                <a:lnTo>
                  <a:pt x="36195" y="79247"/>
                </a:lnTo>
                <a:lnTo>
                  <a:pt x="54131" y="76703"/>
                </a:lnTo>
                <a:lnTo>
                  <a:pt x="65484" y="70444"/>
                </a:lnTo>
                <a:lnTo>
                  <a:pt x="69880" y="64594"/>
                </a:lnTo>
                <a:lnTo>
                  <a:pt x="27292" y="64594"/>
                </a:lnTo>
                <a:lnTo>
                  <a:pt x="21932" y="60257"/>
                </a:lnTo>
                <a:lnTo>
                  <a:pt x="21158" y="52632"/>
                </a:lnTo>
                <a:close/>
              </a:path>
              <a:path w="73659" h="79375">
                <a:moveTo>
                  <a:pt x="35420" y="0"/>
                </a:moveTo>
                <a:lnTo>
                  <a:pt x="20115" y="2023"/>
                </a:lnTo>
                <a:lnTo>
                  <a:pt x="9910" y="7215"/>
                </a:lnTo>
                <a:lnTo>
                  <a:pt x="4218" y="14257"/>
                </a:lnTo>
                <a:lnTo>
                  <a:pt x="2451" y="21831"/>
                </a:lnTo>
                <a:lnTo>
                  <a:pt x="4806" y="31771"/>
                </a:lnTo>
                <a:lnTo>
                  <a:pt x="10598" y="38334"/>
                </a:lnTo>
                <a:lnTo>
                  <a:pt x="17913" y="42289"/>
                </a:lnTo>
                <a:lnTo>
                  <a:pt x="24841" y="44408"/>
                </a:lnTo>
                <a:lnTo>
                  <a:pt x="26835" y="44707"/>
                </a:lnTo>
                <a:lnTo>
                  <a:pt x="32512" y="46352"/>
                </a:lnTo>
                <a:lnTo>
                  <a:pt x="34505" y="46800"/>
                </a:lnTo>
                <a:lnTo>
                  <a:pt x="42633" y="48745"/>
                </a:lnTo>
                <a:lnTo>
                  <a:pt x="49999" y="50389"/>
                </a:lnTo>
                <a:lnTo>
                  <a:pt x="49999" y="61005"/>
                </a:lnTo>
                <a:lnTo>
                  <a:pt x="45084" y="64594"/>
                </a:lnTo>
                <a:lnTo>
                  <a:pt x="69880" y="64594"/>
                </a:lnTo>
                <a:lnTo>
                  <a:pt x="71431" y="62531"/>
                </a:lnTo>
                <a:lnTo>
                  <a:pt x="73151" y="55025"/>
                </a:lnTo>
                <a:lnTo>
                  <a:pt x="71846" y="47938"/>
                </a:lnTo>
                <a:lnTo>
                  <a:pt x="67535" y="41621"/>
                </a:lnTo>
                <a:lnTo>
                  <a:pt x="59628" y="36286"/>
                </a:lnTo>
                <a:lnTo>
                  <a:pt x="47536" y="32143"/>
                </a:lnTo>
                <a:lnTo>
                  <a:pt x="46316" y="31699"/>
                </a:lnTo>
                <a:lnTo>
                  <a:pt x="40182" y="30505"/>
                </a:lnTo>
                <a:lnTo>
                  <a:pt x="37884" y="29756"/>
                </a:lnTo>
                <a:lnTo>
                  <a:pt x="28067" y="27368"/>
                </a:lnTo>
                <a:lnTo>
                  <a:pt x="25298" y="25717"/>
                </a:lnTo>
                <a:lnTo>
                  <a:pt x="25298" y="16598"/>
                </a:lnTo>
                <a:lnTo>
                  <a:pt x="30060" y="14655"/>
                </a:lnTo>
                <a:lnTo>
                  <a:pt x="68196" y="14655"/>
                </a:lnTo>
                <a:lnTo>
                  <a:pt x="64562" y="9137"/>
                </a:lnTo>
                <a:lnTo>
                  <a:pt x="53686" y="2669"/>
                </a:lnTo>
                <a:lnTo>
                  <a:pt x="35420" y="0"/>
                </a:lnTo>
                <a:close/>
              </a:path>
              <a:path w="73659" h="79375">
                <a:moveTo>
                  <a:pt x="68196" y="14655"/>
                </a:moveTo>
                <a:lnTo>
                  <a:pt x="47536" y="14655"/>
                </a:lnTo>
                <a:lnTo>
                  <a:pt x="49999" y="20637"/>
                </a:lnTo>
                <a:lnTo>
                  <a:pt x="49999" y="24218"/>
                </a:lnTo>
                <a:lnTo>
                  <a:pt x="71158" y="24218"/>
                </a:lnTo>
                <a:lnTo>
                  <a:pt x="69801" y="17091"/>
                </a:lnTo>
                <a:lnTo>
                  <a:pt x="68196" y="14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94079" y="6638545"/>
            <a:ext cx="104140" cy="105833"/>
          </a:xfrm>
          <a:custGeom>
            <a:avLst/>
            <a:gdLst/>
            <a:ahLst/>
            <a:cxnLst/>
            <a:rect l="l" t="t" r="r" b="b"/>
            <a:pathLst>
              <a:path w="78104" h="79375">
                <a:moveTo>
                  <a:pt x="40525" y="0"/>
                </a:moveTo>
                <a:lnTo>
                  <a:pt x="24244" y="2785"/>
                </a:lnTo>
                <a:lnTo>
                  <a:pt x="11418" y="10729"/>
                </a:lnTo>
                <a:lnTo>
                  <a:pt x="3015" y="23215"/>
                </a:lnTo>
                <a:lnTo>
                  <a:pt x="0" y="39623"/>
                </a:lnTo>
                <a:lnTo>
                  <a:pt x="2951" y="56034"/>
                </a:lnTo>
                <a:lnTo>
                  <a:pt x="11247" y="68519"/>
                </a:lnTo>
                <a:lnTo>
                  <a:pt x="24051" y="76463"/>
                </a:lnTo>
                <a:lnTo>
                  <a:pt x="40525" y="79247"/>
                </a:lnTo>
                <a:lnTo>
                  <a:pt x="57971" y="76329"/>
                </a:lnTo>
                <a:lnTo>
                  <a:pt x="69164" y="69024"/>
                </a:lnTo>
                <a:lnTo>
                  <a:pt x="72812" y="63398"/>
                </a:lnTo>
                <a:lnTo>
                  <a:pt x="40830" y="63398"/>
                </a:lnTo>
                <a:lnTo>
                  <a:pt x="32976" y="61576"/>
                </a:lnTo>
                <a:lnTo>
                  <a:pt x="27351" y="56557"/>
                </a:lnTo>
                <a:lnTo>
                  <a:pt x="23965" y="49015"/>
                </a:lnTo>
                <a:lnTo>
                  <a:pt x="22834" y="39623"/>
                </a:lnTo>
                <a:lnTo>
                  <a:pt x="23689" y="31489"/>
                </a:lnTo>
                <a:lnTo>
                  <a:pt x="26612" y="23647"/>
                </a:lnTo>
                <a:lnTo>
                  <a:pt x="32146" y="17739"/>
                </a:lnTo>
                <a:lnTo>
                  <a:pt x="40830" y="15405"/>
                </a:lnTo>
                <a:lnTo>
                  <a:pt x="72478" y="15405"/>
                </a:lnTo>
                <a:lnTo>
                  <a:pt x="68478" y="9623"/>
                </a:lnTo>
                <a:lnTo>
                  <a:pt x="57385" y="2730"/>
                </a:lnTo>
                <a:lnTo>
                  <a:pt x="40525" y="0"/>
                </a:lnTo>
                <a:close/>
              </a:path>
              <a:path w="78104" h="79375">
                <a:moveTo>
                  <a:pt x="77724" y="49941"/>
                </a:moveTo>
                <a:lnTo>
                  <a:pt x="56763" y="49941"/>
                </a:lnTo>
                <a:lnTo>
                  <a:pt x="55346" y="56669"/>
                </a:lnTo>
                <a:lnTo>
                  <a:pt x="50507" y="63398"/>
                </a:lnTo>
                <a:lnTo>
                  <a:pt x="72812" y="63398"/>
                </a:lnTo>
                <a:lnTo>
                  <a:pt x="75337" y="59503"/>
                </a:lnTo>
                <a:lnTo>
                  <a:pt x="77724" y="49941"/>
                </a:lnTo>
                <a:close/>
              </a:path>
              <a:path w="78104" h="79375">
                <a:moveTo>
                  <a:pt x="56857" y="49491"/>
                </a:moveTo>
                <a:lnTo>
                  <a:pt x="56763" y="49941"/>
                </a:lnTo>
                <a:lnTo>
                  <a:pt x="56857" y="49491"/>
                </a:lnTo>
                <a:close/>
              </a:path>
              <a:path w="78104" h="79375">
                <a:moveTo>
                  <a:pt x="72478" y="15405"/>
                </a:moveTo>
                <a:lnTo>
                  <a:pt x="49745" y="15405"/>
                </a:lnTo>
                <a:lnTo>
                  <a:pt x="54889" y="21386"/>
                </a:lnTo>
                <a:lnTo>
                  <a:pt x="56095" y="28105"/>
                </a:lnTo>
                <a:lnTo>
                  <a:pt x="77266" y="28105"/>
                </a:lnTo>
                <a:lnTo>
                  <a:pt x="74779" y="18730"/>
                </a:lnTo>
                <a:lnTo>
                  <a:pt x="72478" y="154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07872" y="6638545"/>
            <a:ext cx="108373" cy="105833"/>
          </a:xfrm>
          <a:custGeom>
            <a:avLst/>
            <a:gdLst/>
            <a:ahLst/>
            <a:cxnLst/>
            <a:rect l="l" t="t" r="r" b="b"/>
            <a:pathLst>
              <a:path w="81280" h="79375">
                <a:moveTo>
                  <a:pt x="40614" y="0"/>
                </a:moveTo>
                <a:lnTo>
                  <a:pt x="24104" y="2785"/>
                </a:lnTo>
                <a:lnTo>
                  <a:pt x="11272" y="10729"/>
                </a:lnTo>
                <a:lnTo>
                  <a:pt x="2958" y="23215"/>
                </a:lnTo>
                <a:lnTo>
                  <a:pt x="0" y="39623"/>
                </a:lnTo>
                <a:lnTo>
                  <a:pt x="2958" y="56034"/>
                </a:lnTo>
                <a:lnTo>
                  <a:pt x="11272" y="68519"/>
                </a:lnTo>
                <a:lnTo>
                  <a:pt x="24104" y="76463"/>
                </a:lnTo>
                <a:lnTo>
                  <a:pt x="40614" y="79247"/>
                </a:lnTo>
                <a:lnTo>
                  <a:pt x="56860" y="76505"/>
                </a:lnTo>
                <a:lnTo>
                  <a:pt x="69556" y="68631"/>
                </a:lnTo>
                <a:lnTo>
                  <a:pt x="73024" y="63398"/>
                </a:lnTo>
                <a:lnTo>
                  <a:pt x="40157" y="63398"/>
                </a:lnTo>
                <a:lnTo>
                  <a:pt x="32415" y="61576"/>
                </a:lnTo>
                <a:lnTo>
                  <a:pt x="26763" y="56557"/>
                </a:lnTo>
                <a:lnTo>
                  <a:pt x="23299" y="49015"/>
                </a:lnTo>
                <a:lnTo>
                  <a:pt x="22123" y="39623"/>
                </a:lnTo>
                <a:lnTo>
                  <a:pt x="23215" y="31489"/>
                </a:lnTo>
                <a:lnTo>
                  <a:pt x="26196" y="23647"/>
                </a:lnTo>
                <a:lnTo>
                  <a:pt x="31649" y="17739"/>
                </a:lnTo>
                <a:lnTo>
                  <a:pt x="40157" y="15405"/>
                </a:lnTo>
                <a:lnTo>
                  <a:pt x="72635" y="15405"/>
                </a:lnTo>
                <a:lnTo>
                  <a:pt x="69275" y="10448"/>
                </a:lnTo>
                <a:lnTo>
                  <a:pt x="56543" y="2680"/>
                </a:lnTo>
                <a:lnTo>
                  <a:pt x="40614" y="0"/>
                </a:lnTo>
                <a:close/>
              </a:path>
              <a:path w="81280" h="79375">
                <a:moveTo>
                  <a:pt x="72635" y="15405"/>
                </a:moveTo>
                <a:lnTo>
                  <a:pt x="40157" y="15405"/>
                </a:lnTo>
                <a:lnTo>
                  <a:pt x="48172" y="17465"/>
                </a:lnTo>
                <a:lnTo>
                  <a:pt x="53684" y="22918"/>
                </a:lnTo>
                <a:lnTo>
                  <a:pt x="56864" y="30669"/>
                </a:lnTo>
                <a:lnTo>
                  <a:pt x="57886" y="39623"/>
                </a:lnTo>
                <a:lnTo>
                  <a:pt x="56864" y="48511"/>
                </a:lnTo>
                <a:lnTo>
                  <a:pt x="53715" y="56034"/>
                </a:lnTo>
                <a:lnTo>
                  <a:pt x="48172" y="61407"/>
                </a:lnTo>
                <a:lnTo>
                  <a:pt x="40157" y="63398"/>
                </a:lnTo>
                <a:lnTo>
                  <a:pt x="73024" y="63398"/>
                </a:lnTo>
                <a:lnTo>
                  <a:pt x="77821" y="56160"/>
                </a:lnTo>
                <a:lnTo>
                  <a:pt x="80771" y="39623"/>
                </a:lnTo>
                <a:lnTo>
                  <a:pt x="77715" y="22899"/>
                </a:lnTo>
                <a:lnTo>
                  <a:pt x="72635" y="154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80473" y="433325"/>
            <a:ext cx="3432387" cy="590697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pc="-7" dirty="0"/>
              <a:t>IOx</a:t>
            </a:r>
            <a:r>
              <a:rPr spc="-272" dirty="0"/>
              <a:t> </a:t>
            </a:r>
            <a:r>
              <a:rPr spc="-7" dirty="0"/>
              <a:t>Applications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0856975" y="8837312"/>
            <a:ext cx="4618283" cy="134225"/>
          </a:xfrm>
          <a:prstGeom prst="rect">
            <a:avLst/>
          </a:prstGeom>
        </p:spPr>
        <p:txBody>
          <a:bodyPr vert="horz" wrap="square" lIns="0" tIns="11007" rIns="0" bIns="0" rtlCol="0">
            <a:spAutoFit/>
          </a:bodyPr>
          <a:lstStyle/>
          <a:p>
            <a:pPr marL="16933" defTabSz="1219170" fontAlgn="auto">
              <a:spcBef>
                <a:spcPts val="87"/>
              </a:spcBef>
              <a:spcAft>
                <a:spcPts val="0"/>
              </a:spcAft>
              <a:tabLst>
                <a:tab pos="3315464" algn="l"/>
              </a:tabLst>
            </a:pPr>
            <a:r>
              <a:rPr dirty="0">
                <a:solidFill>
                  <a:prstClr val="black"/>
                </a:solidFill>
                <a:ea typeface="+mn-ea"/>
              </a:rPr>
              <a:t>© </a:t>
            </a:r>
            <a:r>
              <a:rPr spc="-7" dirty="0">
                <a:solidFill>
                  <a:prstClr val="black"/>
                </a:solidFill>
                <a:ea typeface="+mn-ea"/>
              </a:rPr>
              <a:t>2017   Cisco and/or </a:t>
            </a:r>
            <a:r>
              <a:rPr dirty="0">
                <a:solidFill>
                  <a:prstClr val="black"/>
                </a:solidFill>
                <a:ea typeface="+mn-ea"/>
              </a:rPr>
              <a:t>its affiliates. </a:t>
            </a:r>
            <a:r>
              <a:rPr spc="-7" dirty="0">
                <a:solidFill>
                  <a:prstClr val="black"/>
                </a:solidFill>
                <a:ea typeface="+mn-ea"/>
              </a:rPr>
              <a:t>All </a:t>
            </a:r>
            <a:r>
              <a:rPr dirty="0">
                <a:solidFill>
                  <a:prstClr val="black"/>
                </a:solidFill>
                <a:ea typeface="+mn-ea"/>
              </a:rPr>
              <a:t>rights </a:t>
            </a:r>
            <a:r>
              <a:rPr spc="-7" dirty="0">
                <a:solidFill>
                  <a:prstClr val="black"/>
                </a:solidFill>
                <a:ea typeface="+mn-ea"/>
              </a:rPr>
              <a:t>reserved. </a:t>
            </a:r>
            <a:r>
              <a:rPr spc="133" dirty="0">
                <a:solidFill>
                  <a:prstClr val="black"/>
                </a:solidFill>
                <a:ea typeface="+mn-ea"/>
              </a:rPr>
              <a:t> </a:t>
            </a:r>
            <a:r>
              <a:rPr spc="-7" dirty="0">
                <a:solidFill>
                  <a:prstClr val="black"/>
                </a:solidFill>
                <a:ea typeface="+mn-ea"/>
              </a:rPr>
              <a:t>Cisco</a:t>
            </a:r>
            <a:r>
              <a:rPr dirty="0">
                <a:solidFill>
                  <a:prstClr val="black"/>
                </a:solidFill>
                <a:ea typeface="+mn-ea"/>
              </a:rPr>
              <a:t> Public	</a:t>
            </a:r>
            <a:fld id="{81D60167-4931-47E6-BA6A-407CBD079E47}" type="slidenum">
              <a:rPr spc="-7" dirty="0">
                <a:solidFill>
                  <a:prstClr val="black"/>
                </a:solidFill>
                <a:ea typeface="+mn-ea"/>
              </a:rPr>
              <a:pPr marL="16933" defTabSz="1219170" fontAlgn="auto">
                <a:spcBef>
                  <a:spcPts val="87"/>
                </a:spcBef>
                <a:spcAft>
                  <a:spcPts val="0"/>
                </a:spcAft>
                <a:tabLst>
                  <a:tab pos="3315464" algn="l"/>
                </a:tabLst>
              </a:pPr>
              <a:t>50</a:t>
            </a:fld>
            <a:endParaRPr spc="-7" dirty="0">
              <a:solidFill>
                <a:prstClr val="black"/>
              </a:solidFill>
              <a:ea typeface="+mn-e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9372939" y="8842188"/>
            <a:ext cx="942623" cy="129950"/>
          </a:xfrm>
          <a:prstGeom prst="rect">
            <a:avLst/>
          </a:prstGeom>
        </p:spPr>
        <p:txBody>
          <a:bodyPr vert="horz" wrap="square" lIns="0" tIns="6773" rIns="0" bIns="0" rtlCol="0">
            <a:spAutoFit/>
          </a:bodyPr>
          <a:lstStyle/>
          <a:p>
            <a:pPr marL="16933" defTabSz="1219170" fontAlgn="auto">
              <a:spcBef>
                <a:spcPts val="53"/>
              </a:spcBef>
              <a:spcAft>
                <a:spcPts val="0"/>
              </a:spcAft>
            </a:pPr>
            <a:r>
              <a:rPr spc="-7" dirty="0">
                <a:solidFill>
                  <a:prstClr val="black"/>
                </a:solidFill>
                <a:ea typeface="+mn-ea"/>
              </a:rPr>
              <a:t>DEVNET-2038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82507" y="1035982"/>
            <a:ext cx="11004127" cy="388700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defTabSz="1219170" fontAlgn="auto">
              <a:spcBef>
                <a:spcPts val="133"/>
              </a:spcBef>
              <a:spcAft>
                <a:spcPts val="0"/>
              </a:spcAft>
            </a:pPr>
            <a:r>
              <a:rPr sz="2400" spc="-33" dirty="0">
                <a:solidFill>
                  <a:srgbClr val="0A6B75"/>
                </a:solidFill>
                <a:latin typeface="Arial"/>
                <a:ea typeface="+mn-ea"/>
                <a:cs typeface="Arial"/>
              </a:rPr>
              <a:t>Types </a:t>
            </a:r>
            <a:r>
              <a:rPr sz="2400" dirty="0">
                <a:solidFill>
                  <a:srgbClr val="0A6B75"/>
                </a:solidFill>
                <a:latin typeface="Arial"/>
                <a:ea typeface="+mn-ea"/>
                <a:cs typeface="Arial"/>
              </a:rPr>
              <a:t>of</a:t>
            </a:r>
            <a:r>
              <a:rPr sz="2400" spc="-200" dirty="0">
                <a:solidFill>
                  <a:srgbClr val="0A6B75"/>
                </a:solidFill>
                <a:latin typeface="Arial"/>
                <a:ea typeface="+mn-ea"/>
                <a:cs typeface="Arial"/>
              </a:rPr>
              <a:t> </a:t>
            </a:r>
            <a:r>
              <a:rPr sz="2400" spc="-7" dirty="0">
                <a:solidFill>
                  <a:srgbClr val="0A6B75"/>
                </a:solidFill>
                <a:latin typeface="Arial"/>
                <a:ea typeface="+mn-ea"/>
                <a:cs typeface="Arial"/>
              </a:rPr>
              <a:t>Applications</a:t>
            </a:r>
            <a:endParaRPr sz="2400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L="264153" indent="-247220" defTabSz="1219170" fontAlgn="auto">
              <a:spcBef>
                <a:spcPts val="1847"/>
              </a:spcBef>
              <a:spcAft>
                <a:spcPts val="0"/>
              </a:spcAft>
              <a:buClr>
                <a:srgbClr val="BEBEBE"/>
              </a:buClr>
              <a:buSzPct val="80555"/>
              <a:buFont typeface="Wingdings"/>
              <a:buChar char=""/>
              <a:tabLst>
                <a:tab pos="265000" algn="l"/>
              </a:tabLst>
            </a:pPr>
            <a:r>
              <a:rPr sz="2400" b="1" spc="-7" dirty="0">
                <a:solidFill>
                  <a:srgbClr val="00BBEB"/>
                </a:solidFill>
                <a:latin typeface="Arial"/>
                <a:ea typeface="+mn-ea"/>
                <a:cs typeface="Arial"/>
              </a:rPr>
              <a:t>Docker</a:t>
            </a:r>
            <a:endParaRPr sz="2400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L="530847" lvl="1" indent="-258227" defTabSz="1219170" fontAlgn="auto">
              <a:spcBef>
                <a:spcPts val="260"/>
              </a:spcBef>
              <a:spcAft>
                <a:spcPts val="0"/>
              </a:spcAft>
              <a:buClr>
                <a:srgbClr val="BEBEBE"/>
              </a:buClr>
              <a:buSzPct val="78125"/>
              <a:buFont typeface="Wingdings"/>
              <a:buChar char=""/>
              <a:tabLst>
                <a:tab pos="531693" algn="l"/>
              </a:tabLst>
            </a:pPr>
            <a:r>
              <a:rPr sz="2133" spc="-7" dirty="0">
                <a:solidFill>
                  <a:srgbClr val="39393A"/>
                </a:solidFill>
                <a:latin typeface="Arial"/>
                <a:ea typeface="+mn-ea"/>
                <a:cs typeface="Arial"/>
              </a:rPr>
              <a:t>Support for using the Docker toolchain to deploy IOx applications has been added</a:t>
            </a:r>
            <a:r>
              <a:rPr sz="2133" spc="287" dirty="0">
                <a:solidFill>
                  <a:srgbClr val="39393A"/>
                </a:solidFill>
                <a:latin typeface="Arial"/>
                <a:ea typeface="+mn-ea"/>
                <a:cs typeface="Arial"/>
              </a:rPr>
              <a:t> </a:t>
            </a:r>
            <a:r>
              <a:rPr sz="2133" spc="-7" dirty="0">
                <a:solidFill>
                  <a:srgbClr val="39393A"/>
                </a:solidFill>
                <a:latin typeface="Arial"/>
                <a:ea typeface="+mn-ea"/>
                <a:cs typeface="Arial"/>
              </a:rPr>
              <a:t>to</a:t>
            </a:r>
            <a:endParaRPr sz="2133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L="530847" defTabSz="1219170" fontAlgn="auto">
              <a:spcBef>
                <a:spcPts val="0"/>
              </a:spcBef>
              <a:spcAft>
                <a:spcPts val="0"/>
              </a:spcAft>
            </a:pPr>
            <a:r>
              <a:rPr sz="2133" spc="-7" dirty="0">
                <a:solidFill>
                  <a:srgbClr val="39393A"/>
                </a:solidFill>
                <a:latin typeface="Arial"/>
                <a:ea typeface="+mn-ea"/>
                <a:cs typeface="Arial"/>
              </a:rPr>
              <a:t>IOx</a:t>
            </a:r>
            <a:r>
              <a:rPr sz="2133" spc="-73" dirty="0">
                <a:solidFill>
                  <a:srgbClr val="39393A"/>
                </a:solidFill>
                <a:latin typeface="Arial"/>
                <a:ea typeface="+mn-ea"/>
                <a:cs typeface="Arial"/>
              </a:rPr>
              <a:t> </a:t>
            </a:r>
            <a:r>
              <a:rPr sz="2133" spc="-13" dirty="0">
                <a:solidFill>
                  <a:srgbClr val="39393A"/>
                </a:solidFill>
                <a:latin typeface="Arial"/>
                <a:ea typeface="+mn-ea"/>
                <a:cs typeface="Arial"/>
              </a:rPr>
              <a:t>1.2</a:t>
            </a:r>
            <a:endParaRPr sz="2133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L="264153" indent="-247220" defTabSz="1219170" fontAlgn="auto">
              <a:spcBef>
                <a:spcPts val="267"/>
              </a:spcBef>
              <a:spcAft>
                <a:spcPts val="0"/>
              </a:spcAft>
              <a:buClr>
                <a:srgbClr val="BEBEBE"/>
              </a:buClr>
              <a:buSzPct val="77777"/>
              <a:buFont typeface="Wingdings"/>
              <a:buChar char=""/>
              <a:tabLst>
                <a:tab pos="265000" algn="l"/>
              </a:tabLst>
            </a:pPr>
            <a:r>
              <a:rPr sz="2400" b="1" spc="-7" dirty="0">
                <a:solidFill>
                  <a:srgbClr val="00BBEB"/>
                </a:solidFill>
                <a:latin typeface="Arial"/>
                <a:ea typeface="+mn-ea"/>
                <a:cs typeface="Arial"/>
              </a:rPr>
              <a:t>Kernel </a:t>
            </a:r>
            <a:r>
              <a:rPr sz="2400" b="1" dirty="0">
                <a:solidFill>
                  <a:srgbClr val="00BBEB"/>
                </a:solidFill>
                <a:latin typeface="Arial"/>
                <a:ea typeface="+mn-ea"/>
                <a:cs typeface="Arial"/>
              </a:rPr>
              <a:t>Virtual </a:t>
            </a:r>
            <a:r>
              <a:rPr sz="2400" b="1" spc="-7" dirty="0">
                <a:solidFill>
                  <a:srgbClr val="00BBEB"/>
                </a:solidFill>
                <a:latin typeface="Arial"/>
                <a:ea typeface="+mn-ea"/>
                <a:cs typeface="Arial"/>
              </a:rPr>
              <a:t>Machine</a:t>
            </a:r>
            <a:r>
              <a:rPr sz="2400" b="1" spc="-73" dirty="0">
                <a:solidFill>
                  <a:srgbClr val="00BBEB"/>
                </a:solidFill>
                <a:latin typeface="Arial"/>
                <a:ea typeface="+mn-ea"/>
                <a:cs typeface="Arial"/>
              </a:rPr>
              <a:t> </a:t>
            </a:r>
            <a:r>
              <a:rPr sz="2400" b="1" dirty="0">
                <a:solidFill>
                  <a:srgbClr val="00BBEB"/>
                </a:solidFill>
                <a:latin typeface="Arial"/>
                <a:ea typeface="+mn-ea"/>
                <a:cs typeface="Arial"/>
              </a:rPr>
              <a:t>(KVM)</a:t>
            </a:r>
            <a:endParaRPr sz="2400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L="530847" marR="641757" lvl="1" indent="-258227" defTabSz="1219170" fontAlgn="auto">
              <a:spcBef>
                <a:spcPts val="280"/>
              </a:spcBef>
              <a:spcAft>
                <a:spcPts val="0"/>
              </a:spcAft>
              <a:buClr>
                <a:srgbClr val="BEBEBE"/>
              </a:buClr>
              <a:buSzPct val="78125"/>
              <a:buFont typeface="Wingdings"/>
              <a:buChar char=""/>
              <a:tabLst>
                <a:tab pos="531693" algn="l"/>
              </a:tabLst>
            </a:pPr>
            <a:r>
              <a:rPr sz="2133" spc="-7" dirty="0">
                <a:solidFill>
                  <a:srgbClr val="39393A"/>
                </a:solidFill>
                <a:latin typeface="Arial"/>
                <a:ea typeface="+mn-ea"/>
                <a:cs typeface="Arial"/>
              </a:rPr>
              <a:t>A VM application is a virtual machine that contains the full </a:t>
            </a:r>
            <a:r>
              <a:rPr sz="2133" spc="-13" dirty="0">
                <a:solidFill>
                  <a:srgbClr val="39393A"/>
                </a:solidFill>
                <a:latin typeface="Arial"/>
                <a:ea typeface="+mn-ea"/>
                <a:cs typeface="Arial"/>
              </a:rPr>
              <a:t>OS </a:t>
            </a:r>
            <a:r>
              <a:rPr sz="2133" spc="-7" dirty="0">
                <a:solidFill>
                  <a:srgbClr val="39393A"/>
                </a:solidFill>
                <a:latin typeface="Arial"/>
                <a:ea typeface="+mn-ea"/>
                <a:cs typeface="Arial"/>
              </a:rPr>
              <a:t>(kernel and root  filesystem) along with the application code and dependencies in a single</a:t>
            </a:r>
            <a:r>
              <a:rPr sz="2133" spc="120" dirty="0">
                <a:solidFill>
                  <a:srgbClr val="39393A"/>
                </a:solidFill>
                <a:latin typeface="Arial"/>
                <a:ea typeface="+mn-ea"/>
                <a:cs typeface="Arial"/>
              </a:rPr>
              <a:t> </a:t>
            </a:r>
            <a:r>
              <a:rPr sz="2133" spc="-7" dirty="0">
                <a:solidFill>
                  <a:srgbClr val="39393A"/>
                </a:solidFill>
                <a:latin typeface="Arial"/>
                <a:ea typeface="+mn-ea"/>
                <a:cs typeface="Arial"/>
              </a:rPr>
              <a:t>package.</a:t>
            </a:r>
            <a:endParaRPr sz="2133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L="264153" indent="-247220" defTabSz="1219170" fontAlgn="auto">
              <a:spcBef>
                <a:spcPts val="253"/>
              </a:spcBef>
              <a:spcAft>
                <a:spcPts val="0"/>
              </a:spcAft>
              <a:buClr>
                <a:srgbClr val="BEBEBE"/>
              </a:buClr>
              <a:buSzPct val="80555"/>
              <a:buFont typeface="Wingdings"/>
              <a:buChar char=""/>
              <a:tabLst>
                <a:tab pos="265000" algn="l"/>
              </a:tabLst>
            </a:pPr>
            <a:r>
              <a:rPr sz="2400" b="1" dirty="0">
                <a:solidFill>
                  <a:srgbClr val="00BBEB"/>
                </a:solidFill>
                <a:latin typeface="Arial"/>
                <a:ea typeface="+mn-ea"/>
                <a:cs typeface="Arial"/>
              </a:rPr>
              <a:t>Linux </a:t>
            </a:r>
            <a:r>
              <a:rPr sz="2400" b="1" spc="-7" dirty="0">
                <a:solidFill>
                  <a:srgbClr val="00BBEB"/>
                </a:solidFill>
                <a:latin typeface="Arial"/>
                <a:ea typeface="+mn-ea"/>
                <a:cs typeface="Arial"/>
              </a:rPr>
              <a:t>Container</a:t>
            </a:r>
            <a:r>
              <a:rPr sz="2400" b="1" spc="-113" dirty="0">
                <a:solidFill>
                  <a:srgbClr val="00BBEB"/>
                </a:solidFill>
                <a:latin typeface="Arial"/>
                <a:ea typeface="+mn-ea"/>
                <a:cs typeface="Arial"/>
              </a:rPr>
              <a:t> </a:t>
            </a:r>
            <a:r>
              <a:rPr sz="2400" b="1" dirty="0">
                <a:solidFill>
                  <a:srgbClr val="00BBEB"/>
                </a:solidFill>
                <a:latin typeface="Arial"/>
                <a:ea typeface="+mn-ea"/>
                <a:cs typeface="Arial"/>
              </a:rPr>
              <a:t>(LXC)</a:t>
            </a:r>
            <a:endParaRPr sz="2400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L="530847" marR="6773" lvl="1" indent="-258227" defTabSz="1219170" fontAlgn="auto">
              <a:spcBef>
                <a:spcPts val="260"/>
              </a:spcBef>
              <a:spcAft>
                <a:spcPts val="0"/>
              </a:spcAft>
              <a:buClr>
                <a:srgbClr val="BEBEBE"/>
              </a:buClr>
              <a:buSzPct val="78125"/>
              <a:buFont typeface="Wingdings"/>
              <a:buChar char=""/>
              <a:tabLst>
                <a:tab pos="531693" algn="l"/>
              </a:tabLst>
            </a:pPr>
            <a:r>
              <a:rPr sz="2133" spc="-7" dirty="0">
                <a:solidFill>
                  <a:srgbClr val="39393A"/>
                </a:solidFill>
                <a:latin typeface="Arial"/>
                <a:ea typeface="+mn-ea"/>
                <a:cs typeface="Arial"/>
              </a:rPr>
              <a:t>A Container application is a single package of the root file system, application code and  dependencies like libraries and native</a:t>
            </a:r>
            <a:r>
              <a:rPr sz="2133" spc="-13" dirty="0">
                <a:solidFill>
                  <a:srgbClr val="39393A"/>
                </a:solidFill>
                <a:latin typeface="Arial"/>
                <a:ea typeface="+mn-ea"/>
                <a:cs typeface="Arial"/>
              </a:rPr>
              <a:t> </a:t>
            </a:r>
            <a:r>
              <a:rPr sz="2133" spc="-7" dirty="0">
                <a:solidFill>
                  <a:srgbClr val="39393A"/>
                </a:solidFill>
                <a:latin typeface="Arial"/>
                <a:ea typeface="+mn-ea"/>
                <a:cs typeface="Arial"/>
              </a:rPr>
              <a:t>binaries.</a:t>
            </a:r>
            <a:endParaRPr sz="2133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90352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l">
              <a:buNone/>
            </a:pPr>
            <a:r>
              <a:rPr lang="en-US" sz="4800" dirty="0"/>
              <a:t>Catalyst 9000</a:t>
            </a:r>
          </a:p>
          <a:p>
            <a:pPr marL="0" indent="0" algn="l">
              <a:buNone/>
            </a:pPr>
            <a:r>
              <a:rPr lang="en-US" sz="2400" dirty="0"/>
              <a:t>Catalyst 9300 – 16.12.1</a:t>
            </a:r>
            <a:br>
              <a:rPr lang="en-US" sz="2400" dirty="0"/>
            </a:br>
            <a:r>
              <a:rPr lang="en-US" sz="2400" dirty="0"/>
              <a:t>Catalyst 9400 -  17.1.1 </a:t>
            </a:r>
            <a:br>
              <a:rPr lang="en-US" sz="2400" dirty="0"/>
            </a:br>
            <a:r>
              <a:rPr lang="en-US" sz="2400" dirty="0"/>
              <a:t>Catalyst 9500 *</a:t>
            </a:r>
            <a:br>
              <a:rPr lang="en-US" sz="2400" dirty="0"/>
            </a:br>
            <a:r>
              <a:rPr lang="en-US" sz="2400" dirty="0"/>
              <a:t>Catalyst 9600 *</a:t>
            </a:r>
          </a:p>
          <a:p>
            <a:endParaRPr lang="en-US" sz="1067" dirty="0"/>
          </a:p>
          <a:p>
            <a:endParaRPr lang="en-US" sz="1867" dirty="0"/>
          </a:p>
          <a:p>
            <a:endParaRPr lang="en-US" sz="1867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</a:t>
            </a:r>
            <a:r>
              <a:rPr lang="zh-CN" altLang="en-US" dirty="0"/>
              <a:t> </a:t>
            </a:r>
            <a:r>
              <a:rPr lang="en-US" altLang="zh-CN" dirty="0"/>
              <a:t>Docker</a:t>
            </a:r>
            <a:r>
              <a:rPr lang="zh-CN" altLang="en-US" dirty="0"/>
              <a:t> </a:t>
            </a:r>
            <a:r>
              <a:rPr lang="en-US" altLang="zh-CN" dirty="0"/>
              <a:t>Support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032" y="1297717"/>
            <a:ext cx="5862473" cy="29251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9F722E-F600-534D-A68E-E88C26285442}"/>
              </a:ext>
            </a:extLst>
          </p:cNvPr>
          <p:cNvSpPr txBox="1"/>
          <p:nvPr/>
        </p:nvSpPr>
        <p:spPr>
          <a:xfrm>
            <a:off x="3409260" y="5928549"/>
            <a:ext cx="4765768" cy="3181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defTabSz="609585"/>
            <a:r>
              <a:rPr lang="en-US" sz="1467" dirty="0">
                <a:solidFill>
                  <a:srgbClr val="282828"/>
                </a:solidFill>
              </a:rPr>
              <a:t>Note: Catalyst 9200 do not support Application Hosting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EE575F-D4C5-F846-8952-747CFBA65071}"/>
              </a:ext>
            </a:extLst>
          </p:cNvPr>
          <p:cNvSpPr txBox="1"/>
          <p:nvPr/>
        </p:nvSpPr>
        <p:spPr>
          <a:xfrm>
            <a:off x="8613774" y="5969650"/>
            <a:ext cx="787395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933" dirty="0">
                <a:solidFill>
                  <a:srgbClr val="282828"/>
                </a:solidFill>
              </a:rPr>
              <a:t>* Roadmap</a:t>
            </a:r>
          </a:p>
        </p:txBody>
      </p:sp>
    </p:spTree>
    <p:extLst>
      <p:ext uri="{BB962C8B-B14F-4D97-AF65-F5344CB8AC3E}">
        <p14:creationId xmlns:p14="http://schemas.microsoft.com/office/powerpoint/2010/main" val="30645860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- Docker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7697749" y="2957043"/>
            <a:ext cx="1786972" cy="170177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srgbClr val="0D274D"/>
              </a:solidFill>
              <a:latin typeface="CiscoSansTT ExtraLigh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631245" y="2249493"/>
            <a:ext cx="1919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/>
            <a:r>
              <a:rPr lang="en-US" sz="1600" b="1" dirty="0">
                <a:solidFill>
                  <a:srgbClr val="00BCEB"/>
                </a:solidFill>
              </a:rPr>
              <a:t>Native Docker App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8682F4D4-BC0E-4949-AC99-43F213B72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957" y="3075834"/>
            <a:ext cx="1731763" cy="15450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087B2C-C960-0640-84D8-7EF967B8BC86}"/>
              </a:ext>
            </a:extLst>
          </p:cNvPr>
          <p:cNvSpPr txBox="1"/>
          <p:nvPr/>
        </p:nvSpPr>
        <p:spPr>
          <a:xfrm>
            <a:off x="1782877" y="5541129"/>
            <a:ext cx="8052204" cy="3796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defTabSz="609585"/>
            <a:r>
              <a:rPr lang="en-US" sz="1867" dirty="0">
                <a:solidFill>
                  <a:srgbClr val="00BCEB"/>
                </a:solidFill>
              </a:rPr>
              <a:t>C9K supports native Docker container starting from IOS XE 16.12 release.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159E7E-526B-9A49-885A-53D98FEEBC2D}"/>
              </a:ext>
            </a:extLst>
          </p:cNvPr>
          <p:cNvSpPr/>
          <p:nvPr/>
        </p:nvSpPr>
        <p:spPr>
          <a:xfrm>
            <a:off x="456071" y="2194415"/>
            <a:ext cx="570314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 defTabSz="60958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D1F21"/>
                </a:solidFill>
              </a:rPr>
              <a:t>An open platform for developing, shipping, and running applications.</a:t>
            </a:r>
            <a:br>
              <a:rPr lang="en-US" sz="2400" dirty="0">
                <a:solidFill>
                  <a:srgbClr val="1D1F21"/>
                </a:solidFill>
              </a:rPr>
            </a:br>
            <a:endParaRPr lang="en-US" sz="2400" dirty="0">
              <a:solidFill>
                <a:srgbClr val="1D1F21"/>
              </a:solidFill>
            </a:endParaRPr>
          </a:p>
          <a:p>
            <a:pPr marL="380990" indent="-380990" defTabSz="60958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D1F21"/>
                </a:solidFill>
              </a:rPr>
              <a:t>Allow to package an application with all of its dependencies into a standardized unit for software development.</a:t>
            </a:r>
          </a:p>
        </p:txBody>
      </p:sp>
    </p:spTree>
    <p:extLst>
      <p:ext uri="{BB962C8B-B14F-4D97-AF65-F5344CB8AC3E}">
        <p14:creationId xmlns:p14="http://schemas.microsoft.com/office/powerpoint/2010/main" val="271767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616401" y="1602317"/>
            <a:ext cx="4784939" cy="451908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1D1F21"/>
                </a:solidFill>
              </a:rPr>
              <a:t>Virtual Machine</a:t>
            </a:r>
            <a:br>
              <a:rPr lang="en-US" b="1" dirty="0">
                <a:solidFill>
                  <a:srgbClr val="1D1F21"/>
                </a:solidFill>
              </a:rPr>
            </a:br>
            <a:r>
              <a:rPr lang="en-US" sz="2133" dirty="0">
                <a:solidFill>
                  <a:srgbClr val="1D1F21"/>
                </a:solidFill>
              </a:rPr>
              <a:t>Includes application, binaries &amp; libraries, an </a:t>
            </a:r>
            <a:r>
              <a:rPr lang="en-US" sz="2133" b="1" dirty="0">
                <a:solidFill>
                  <a:srgbClr val="1D1F21"/>
                </a:solidFill>
              </a:rPr>
              <a:t>entire guest OS</a:t>
            </a:r>
            <a:r>
              <a:rPr lang="en-US" sz="2133" dirty="0"/>
              <a:t>.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sz="533" dirty="0"/>
          </a:p>
          <a:p>
            <a:r>
              <a:rPr lang="en-US" b="1" dirty="0">
                <a:solidFill>
                  <a:srgbClr val="000000"/>
                </a:solidFill>
              </a:rPr>
              <a:t>Docker Container</a:t>
            </a:r>
            <a:br>
              <a:rPr lang="en-US" b="1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format for Linux containers that makes the process of creating and maintaining containers easier.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Why Docker ?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99AD69-68B9-F344-891C-3BB477E5D114}"/>
              </a:ext>
            </a:extLst>
          </p:cNvPr>
          <p:cNvGrpSpPr/>
          <p:nvPr/>
        </p:nvGrpSpPr>
        <p:grpSpPr>
          <a:xfrm>
            <a:off x="6285085" y="3820375"/>
            <a:ext cx="5182479" cy="1419397"/>
            <a:chOff x="4713813" y="2404696"/>
            <a:chExt cx="3886859" cy="1064548"/>
          </a:xfrm>
        </p:grpSpPr>
        <p:sp>
          <p:nvSpPr>
            <p:cNvPr id="46" name="Rounded Rectangle 45"/>
            <p:cNvSpPr/>
            <p:nvPr/>
          </p:nvSpPr>
          <p:spPr bwMode="auto">
            <a:xfrm>
              <a:off x="4713815" y="3219837"/>
              <a:ext cx="1463040" cy="137160"/>
            </a:xfrm>
            <a:prstGeom prst="roundRect">
              <a:avLst>
                <a:gd name="adj" fmla="val 3629"/>
              </a:avLst>
            </a:prstGeom>
            <a:solidFill>
              <a:schemeClr val="tx2"/>
            </a:solidFill>
            <a:ln w="12700" cap="flat">
              <a:solidFill>
                <a:srgbClr val="58585B">
                  <a:lumMod val="40000"/>
                  <a:lumOff val="60000"/>
                </a:srgbClr>
              </a:solidFill>
              <a:miter lim="800000"/>
              <a:headEnd type="none" w="med" len="med"/>
              <a:tailEnd type="none" w="med" len="med"/>
            </a:ln>
            <a:effectLst>
              <a:outerShdw blurRad="50800" dist="38100" dir="8100000" algn="tr" rotWithShape="0">
                <a:prstClr val="black">
                  <a:alpha val="10000"/>
                </a:prstClr>
              </a:outerShdw>
            </a:effectLst>
          </p:spPr>
          <p:txBody>
            <a:bodyPr lIns="121920" tIns="60960" rIns="121920" bIns="60960" rtlCol="0" anchor="ctr"/>
            <a:lstStyle/>
            <a:p>
              <a:pPr algn="ctr" defTabSz="685766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dirty="0">
                  <a:solidFill>
                    <a:srgbClr val="0D274D"/>
                  </a:solidFill>
                  <a:latin typeface="Arial"/>
                  <a:ea typeface="Arial" pitchFamily="-107" charset="0"/>
                  <a:cs typeface="Arial" pitchFamily="-107" charset="0"/>
                  <a:sym typeface="Arial" pitchFamily="-107" charset="0"/>
                </a:rPr>
                <a:t>Server</a:t>
              </a:r>
            </a:p>
          </p:txBody>
        </p:sp>
        <p:sp>
          <p:nvSpPr>
            <p:cNvPr id="47" name="Rounded Rectangle 46"/>
            <p:cNvSpPr/>
            <p:nvPr/>
          </p:nvSpPr>
          <p:spPr bwMode="auto">
            <a:xfrm>
              <a:off x="4713814" y="2938243"/>
              <a:ext cx="1463040" cy="137160"/>
            </a:xfrm>
            <a:prstGeom prst="roundRect">
              <a:avLst>
                <a:gd name="adj" fmla="val 3629"/>
              </a:avLst>
            </a:prstGeom>
            <a:solidFill>
              <a:srgbClr val="00B050"/>
            </a:solidFill>
            <a:ln w="12700" cap="flat">
              <a:solidFill>
                <a:srgbClr val="58585B">
                  <a:lumMod val="40000"/>
                  <a:lumOff val="60000"/>
                </a:srgbClr>
              </a:solidFill>
              <a:miter lim="800000"/>
              <a:headEnd type="none" w="med" len="med"/>
              <a:tailEnd type="none" w="med" len="med"/>
            </a:ln>
            <a:effectLst>
              <a:outerShdw blurRad="50800" dist="38100" dir="8100000" algn="tr" rotWithShape="0">
                <a:prstClr val="black">
                  <a:alpha val="10000"/>
                </a:prstClr>
              </a:outerShdw>
            </a:effectLst>
          </p:spPr>
          <p:txBody>
            <a:bodyPr lIns="121920" tIns="60960" rIns="121920" bIns="60960" rtlCol="0" anchor="ctr"/>
            <a:lstStyle/>
            <a:p>
              <a:pPr algn="ctr" defTabSz="685766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dirty="0">
                  <a:solidFill>
                    <a:srgbClr val="0D274D"/>
                  </a:solidFill>
                  <a:latin typeface="Arial"/>
                  <a:ea typeface="Arial" pitchFamily="-107" charset="0"/>
                  <a:cs typeface="Arial" pitchFamily="-107" charset="0"/>
                  <a:sym typeface="Arial" pitchFamily="-107" charset="0"/>
                </a:rPr>
                <a:t>Docker Engine</a:t>
              </a:r>
            </a:p>
          </p:txBody>
        </p:sp>
        <p:sp>
          <p:nvSpPr>
            <p:cNvPr id="48" name="Rounded Rectangle 47"/>
            <p:cNvSpPr/>
            <p:nvPr/>
          </p:nvSpPr>
          <p:spPr bwMode="auto">
            <a:xfrm>
              <a:off x="4713813" y="2799810"/>
              <a:ext cx="731520" cy="137160"/>
            </a:xfrm>
            <a:prstGeom prst="roundRect">
              <a:avLst>
                <a:gd name="adj" fmla="val 3629"/>
              </a:avLst>
            </a:prstGeom>
            <a:solidFill>
              <a:schemeClr val="accent4"/>
            </a:solidFill>
            <a:ln w="12700" cap="flat">
              <a:solidFill>
                <a:srgbClr val="58585B">
                  <a:lumMod val="40000"/>
                  <a:lumOff val="60000"/>
                </a:srgbClr>
              </a:solidFill>
              <a:miter lim="800000"/>
              <a:headEnd type="none" w="med" len="med"/>
              <a:tailEnd type="none" w="med" len="med"/>
            </a:ln>
            <a:effectLst>
              <a:outerShdw blurRad="50800" dist="38100" dir="8100000" algn="tr" rotWithShape="0">
                <a:prstClr val="black">
                  <a:alpha val="10000"/>
                </a:prstClr>
              </a:outerShdw>
            </a:effectLst>
          </p:spPr>
          <p:txBody>
            <a:bodyPr lIns="121920" tIns="60960" rIns="121920" bIns="60960" rtlCol="0" anchor="ctr"/>
            <a:lstStyle/>
            <a:p>
              <a:pPr algn="ctr" defTabSz="685766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dirty="0">
                  <a:solidFill>
                    <a:srgbClr val="0D274D"/>
                  </a:solidFill>
                  <a:latin typeface="Arial"/>
                  <a:ea typeface="Arial" pitchFamily="-107" charset="0"/>
                  <a:cs typeface="Arial" pitchFamily="-107" charset="0"/>
                  <a:sym typeface="Arial" pitchFamily="-107" charset="0"/>
                </a:rPr>
                <a:t>Bins/Libs</a:t>
              </a:r>
            </a:p>
          </p:txBody>
        </p:sp>
        <p:sp>
          <p:nvSpPr>
            <p:cNvPr id="49" name="Rounded Rectangle 48"/>
            <p:cNvSpPr/>
            <p:nvPr/>
          </p:nvSpPr>
          <p:spPr bwMode="auto">
            <a:xfrm>
              <a:off x="5450690" y="2799810"/>
              <a:ext cx="731520" cy="137160"/>
            </a:xfrm>
            <a:prstGeom prst="roundRect">
              <a:avLst>
                <a:gd name="adj" fmla="val 3629"/>
              </a:avLst>
            </a:prstGeom>
            <a:solidFill>
              <a:srgbClr val="049FD9"/>
            </a:solidFill>
            <a:ln w="12700" cap="flat">
              <a:solidFill>
                <a:srgbClr val="58585B">
                  <a:lumMod val="40000"/>
                  <a:lumOff val="60000"/>
                </a:srgbClr>
              </a:solidFill>
              <a:miter lim="800000"/>
              <a:headEnd type="none" w="med" len="med"/>
              <a:tailEnd type="none" w="med" len="med"/>
            </a:ln>
            <a:effectLst>
              <a:outerShdw blurRad="50800" dist="38100" dir="8100000" algn="tr" rotWithShape="0">
                <a:prstClr val="black">
                  <a:alpha val="10000"/>
                </a:prstClr>
              </a:outerShdw>
            </a:effectLst>
          </p:spPr>
          <p:txBody>
            <a:bodyPr lIns="121920" tIns="60960" rIns="121920" bIns="60960" rtlCol="0" anchor="ctr"/>
            <a:lstStyle/>
            <a:p>
              <a:pPr algn="ctr" defTabSz="685766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dirty="0">
                  <a:solidFill>
                    <a:srgbClr val="0D274D"/>
                  </a:solidFill>
                  <a:latin typeface="Arial"/>
                  <a:ea typeface="Arial" pitchFamily="-107" charset="0"/>
                  <a:cs typeface="Arial" pitchFamily="-107" charset="0"/>
                  <a:sym typeface="Arial" pitchFamily="-107" charset="0"/>
                </a:rPr>
                <a:t>Bins/Libs</a:t>
              </a:r>
            </a:p>
          </p:txBody>
        </p:sp>
        <p:sp>
          <p:nvSpPr>
            <p:cNvPr id="50" name="Rounded Rectangle 49"/>
            <p:cNvSpPr/>
            <p:nvPr/>
          </p:nvSpPr>
          <p:spPr bwMode="auto">
            <a:xfrm>
              <a:off x="4713813" y="2647282"/>
              <a:ext cx="731520" cy="137160"/>
            </a:xfrm>
            <a:prstGeom prst="roundRect">
              <a:avLst>
                <a:gd name="adj" fmla="val 3629"/>
              </a:avLst>
            </a:prstGeom>
            <a:solidFill>
              <a:schemeClr val="accent4"/>
            </a:solidFill>
            <a:ln w="12700" cap="flat">
              <a:solidFill>
                <a:srgbClr val="58585B">
                  <a:lumMod val="40000"/>
                  <a:lumOff val="60000"/>
                </a:srgbClr>
              </a:solidFill>
              <a:miter lim="800000"/>
              <a:headEnd type="none" w="med" len="med"/>
              <a:tailEnd type="none" w="med" len="med"/>
            </a:ln>
            <a:effectLst>
              <a:outerShdw blurRad="50800" dist="38100" dir="8100000" algn="tr" rotWithShape="0">
                <a:prstClr val="black">
                  <a:alpha val="10000"/>
                </a:prstClr>
              </a:outerShdw>
            </a:effectLst>
          </p:spPr>
          <p:txBody>
            <a:bodyPr lIns="121920" tIns="60960" rIns="121920" bIns="60960" rtlCol="0" anchor="ctr"/>
            <a:lstStyle/>
            <a:p>
              <a:pPr algn="ctr" defTabSz="685766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dirty="0">
                  <a:solidFill>
                    <a:srgbClr val="0D274D"/>
                  </a:solidFill>
                  <a:latin typeface="Arial"/>
                  <a:ea typeface="Arial" pitchFamily="-107" charset="0"/>
                  <a:cs typeface="Arial" pitchFamily="-107" charset="0"/>
                  <a:sym typeface="Arial" pitchFamily="-107" charset="0"/>
                </a:rPr>
                <a:t>App A</a:t>
              </a:r>
            </a:p>
          </p:txBody>
        </p:sp>
        <p:sp>
          <p:nvSpPr>
            <p:cNvPr id="51" name="Rounded Rectangle 50"/>
            <p:cNvSpPr/>
            <p:nvPr/>
          </p:nvSpPr>
          <p:spPr bwMode="auto">
            <a:xfrm>
              <a:off x="5450690" y="2647282"/>
              <a:ext cx="731520" cy="137160"/>
            </a:xfrm>
            <a:prstGeom prst="roundRect">
              <a:avLst>
                <a:gd name="adj" fmla="val 3629"/>
              </a:avLst>
            </a:prstGeom>
            <a:solidFill>
              <a:srgbClr val="049FD9"/>
            </a:solidFill>
            <a:ln w="12700" cap="flat">
              <a:solidFill>
                <a:srgbClr val="58585B">
                  <a:lumMod val="40000"/>
                  <a:lumOff val="60000"/>
                </a:srgbClr>
              </a:solidFill>
              <a:miter lim="800000"/>
              <a:headEnd type="none" w="med" len="med"/>
              <a:tailEnd type="none" w="med" len="med"/>
            </a:ln>
            <a:effectLst>
              <a:outerShdw blurRad="50800" dist="38100" dir="8100000" algn="tr" rotWithShape="0">
                <a:prstClr val="black">
                  <a:alpha val="10000"/>
                </a:prstClr>
              </a:outerShdw>
            </a:effectLst>
          </p:spPr>
          <p:txBody>
            <a:bodyPr lIns="121920" tIns="60960" rIns="121920" bIns="60960" rtlCol="0" anchor="ctr"/>
            <a:lstStyle/>
            <a:p>
              <a:pPr algn="ctr" defTabSz="685766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dirty="0">
                  <a:solidFill>
                    <a:srgbClr val="0D274D"/>
                  </a:solidFill>
                  <a:latin typeface="Arial"/>
                  <a:ea typeface="Arial" pitchFamily="-107" charset="0"/>
                  <a:cs typeface="Arial" pitchFamily="-107" charset="0"/>
                  <a:sym typeface="Arial" pitchFamily="-107" charset="0"/>
                </a:rPr>
                <a:t>App B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176854" y="2478297"/>
              <a:ext cx="258724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/>
              <a:r>
                <a:rPr lang="en-US" sz="3200" b="1" dirty="0">
                  <a:solidFill>
                    <a:srgbClr val="FA661C"/>
                  </a:solidFill>
                </a:rPr>
                <a:t>}</a:t>
              </a:r>
              <a:endParaRPr lang="en-US" sz="1400" b="1" dirty="0">
                <a:solidFill>
                  <a:srgbClr val="FA661C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445333" y="2647282"/>
              <a:ext cx="731521" cy="289688"/>
            </a:xfrm>
            <a:prstGeom prst="rect">
              <a:avLst/>
            </a:prstGeom>
            <a:noFill/>
            <a:ln>
              <a:solidFill>
                <a:srgbClr val="FA661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dirty="0">
                <a:solidFill>
                  <a:srgbClr val="0D274D"/>
                </a:solidFill>
                <a:latin typeface="CiscoSansTT ExtraLight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420510" y="2581600"/>
              <a:ext cx="600164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9585"/>
              <a:r>
                <a:rPr lang="en-US" sz="2400" dirty="0">
                  <a:solidFill>
                    <a:srgbClr val="FA661C"/>
                  </a:solidFill>
                </a:rPr>
                <a:t>MBs</a:t>
              </a:r>
            </a:p>
          </p:txBody>
        </p:sp>
        <p:sp>
          <p:nvSpPr>
            <p:cNvPr id="55" name="Rounded Rectangle 54"/>
            <p:cNvSpPr/>
            <p:nvPr/>
          </p:nvSpPr>
          <p:spPr bwMode="auto">
            <a:xfrm>
              <a:off x="4713814" y="3075403"/>
              <a:ext cx="1463040" cy="137160"/>
            </a:xfrm>
            <a:prstGeom prst="roundRect">
              <a:avLst>
                <a:gd name="adj" fmla="val 3629"/>
              </a:avLst>
            </a:prstGeom>
            <a:solidFill>
              <a:schemeClr val="tx2"/>
            </a:solidFill>
            <a:ln w="12700" cap="flat">
              <a:solidFill>
                <a:srgbClr val="58585B">
                  <a:lumMod val="40000"/>
                  <a:lumOff val="60000"/>
                </a:srgbClr>
              </a:solidFill>
              <a:miter lim="800000"/>
              <a:headEnd type="none" w="med" len="med"/>
              <a:tailEnd type="none" w="med" len="med"/>
            </a:ln>
            <a:effectLst>
              <a:outerShdw blurRad="50800" dist="38100" dir="8100000" algn="tr" rotWithShape="0">
                <a:prstClr val="black">
                  <a:alpha val="10000"/>
                </a:prstClr>
              </a:outerShdw>
            </a:effectLst>
          </p:spPr>
          <p:txBody>
            <a:bodyPr lIns="121920" tIns="60960" rIns="121920" bIns="60960" rtlCol="0" anchor="ctr"/>
            <a:lstStyle/>
            <a:p>
              <a:pPr algn="ctr" defTabSz="685766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dirty="0">
                  <a:solidFill>
                    <a:srgbClr val="0D274D"/>
                  </a:solidFill>
                  <a:latin typeface="Arial"/>
                  <a:ea typeface="Arial" pitchFamily="-107" charset="0"/>
                  <a:cs typeface="Arial" pitchFamily="-107" charset="0"/>
                  <a:sym typeface="Arial" pitchFamily="-107" charset="0"/>
                </a:rPr>
                <a:t>Host OS</a:t>
              </a: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7462" y="2404696"/>
              <a:ext cx="1193210" cy="1064548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E356297-296C-994B-ABBB-53FD041E1287}"/>
              </a:ext>
            </a:extLst>
          </p:cNvPr>
          <p:cNvGrpSpPr/>
          <p:nvPr/>
        </p:nvGrpSpPr>
        <p:grpSpPr>
          <a:xfrm>
            <a:off x="6277486" y="1783077"/>
            <a:ext cx="5219007" cy="1585023"/>
            <a:chOff x="4708114" y="876722"/>
            <a:chExt cx="3914255" cy="118876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DD0F3F1-C901-4C4A-95F0-D76D71AD5CA3}"/>
                </a:ext>
              </a:extLst>
            </p:cNvPr>
            <p:cNvSpPr/>
            <p:nvPr/>
          </p:nvSpPr>
          <p:spPr bwMode="auto">
            <a:xfrm>
              <a:off x="4708115" y="1928329"/>
              <a:ext cx="1463040" cy="137160"/>
            </a:xfrm>
            <a:prstGeom prst="roundRect">
              <a:avLst>
                <a:gd name="adj" fmla="val 3629"/>
              </a:avLst>
            </a:prstGeom>
            <a:solidFill>
              <a:schemeClr val="tx2"/>
            </a:solidFill>
            <a:ln w="12700" cap="flat">
              <a:solidFill>
                <a:srgbClr val="58585B">
                  <a:lumMod val="40000"/>
                  <a:lumOff val="60000"/>
                </a:srgbClr>
              </a:solidFill>
              <a:miter lim="800000"/>
              <a:headEnd type="none" w="med" len="med"/>
              <a:tailEnd type="none" w="med" len="med"/>
            </a:ln>
            <a:effectLst>
              <a:outerShdw blurRad="50800" dist="38100" dir="8100000" algn="tr" rotWithShape="0">
                <a:prstClr val="black">
                  <a:alpha val="10000"/>
                </a:prstClr>
              </a:outerShdw>
            </a:effectLst>
          </p:spPr>
          <p:txBody>
            <a:bodyPr lIns="121920" tIns="60960" rIns="121920" bIns="60960" rtlCol="0" anchor="ctr"/>
            <a:lstStyle/>
            <a:p>
              <a:pPr algn="ctr" defTabSz="685766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dirty="0">
                  <a:solidFill>
                    <a:srgbClr val="0D274D"/>
                  </a:solidFill>
                  <a:latin typeface="Arial"/>
                  <a:ea typeface="Arial" pitchFamily="-107" charset="0"/>
                  <a:cs typeface="Arial" pitchFamily="-107" charset="0"/>
                  <a:sym typeface="Arial" pitchFamily="-107" charset="0"/>
                </a:rPr>
                <a:t>Server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107DBD5E-889E-ED4B-B4E7-D9AAEE8F58B4}"/>
                </a:ext>
              </a:extLst>
            </p:cNvPr>
            <p:cNvSpPr/>
            <p:nvPr/>
          </p:nvSpPr>
          <p:spPr bwMode="auto">
            <a:xfrm>
              <a:off x="4708115" y="1794496"/>
              <a:ext cx="1463040" cy="137160"/>
            </a:xfrm>
            <a:prstGeom prst="roundRect">
              <a:avLst>
                <a:gd name="adj" fmla="val 3629"/>
              </a:avLst>
            </a:prstGeom>
            <a:solidFill>
              <a:schemeClr val="tx2"/>
            </a:solidFill>
            <a:ln w="12700" cap="flat">
              <a:solidFill>
                <a:srgbClr val="58585B">
                  <a:lumMod val="40000"/>
                  <a:lumOff val="60000"/>
                </a:srgbClr>
              </a:solidFill>
              <a:miter lim="800000"/>
              <a:headEnd type="none" w="med" len="med"/>
              <a:tailEnd type="none" w="med" len="med"/>
            </a:ln>
            <a:effectLst>
              <a:outerShdw blurRad="50800" dist="38100" dir="8100000" algn="tr" rotWithShape="0">
                <a:prstClr val="black">
                  <a:alpha val="10000"/>
                </a:prstClr>
              </a:outerShdw>
            </a:effectLst>
          </p:spPr>
          <p:txBody>
            <a:bodyPr lIns="121920" tIns="60960" rIns="121920" bIns="60960" rtlCol="0" anchor="ctr"/>
            <a:lstStyle/>
            <a:p>
              <a:pPr algn="ctr" defTabSz="685766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dirty="0">
                  <a:solidFill>
                    <a:srgbClr val="0D274D"/>
                  </a:solidFill>
                  <a:latin typeface="Arial"/>
                  <a:ea typeface="Arial" pitchFamily="-107" charset="0"/>
                  <a:cs typeface="Arial" pitchFamily="-107" charset="0"/>
                  <a:sym typeface="Arial" pitchFamily="-107" charset="0"/>
                </a:rPr>
                <a:t>Host OS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AA02F03-6224-7F4C-A74D-D785807DD338}"/>
                </a:ext>
              </a:extLst>
            </p:cNvPr>
            <p:cNvSpPr/>
            <p:nvPr/>
          </p:nvSpPr>
          <p:spPr bwMode="auto">
            <a:xfrm>
              <a:off x="4708115" y="1665404"/>
              <a:ext cx="1463040" cy="137160"/>
            </a:xfrm>
            <a:prstGeom prst="roundRect">
              <a:avLst>
                <a:gd name="adj" fmla="val 3629"/>
              </a:avLst>
            </a:prstGeom>
            <a:solidFill>
              <a:srgbClr val="00B050"/>
            </a:solidFill>
            <a:ln w="12700" cap="flat">
              <a:solidFill>
                <a:srgbClr val="58585B">
                  <a:lumMod val="40000"/>
                  <a:lumOff val="60000"/>
                </a:srgbClr>
              </a:solidFill>
              <a:miter lim="800000"/>
              <a:headEnd type="none" w="med" len="med"/>
              <a:tailEnd type="none" w="med" len="med"/>
            </a:ln>
            <a:effectLst>
              <a:outerShdw blurRad="50800" dist="38100" dir="8100000" algn="tr" rotWithShape="0">
                <a:prstClr val="black">
                  <a:alpha val="10000"/>
                </a:prstClr>
              </a:outerShdw>
            </a:effectLst>
          </p:spPr>
          <p:txBody>
            <a:bodyPr lIns="121920" tIns="60960" rIns="121920" bIns="60960" rtlCol="0" anchor="ctr"/>
            <a:lstStyle/>
            <a:p>
              <a:pPr algn="ctr" defTabSz="685766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dirty="0">
                  <a:solidFill>
                    <a:srgbClr val="0D274D"/>
                  </a:solidFill>
                  <a:latin typeface="Arial"/>
                  <a:ea typeface="Arial" pitchFamily="-107" charset="0"/>
                  <a:cs typeface="Arial" pitchFamily="-107" charset="0"/>
                  <a:sym typeface="Arial" pitchFamily="-107" charset="0"/>
                </a:rPr>
                <a:t>Hypervisor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730A3D7-9A46-3E4B-B61B-7FBD7F42489D}"/>
                </a:ext>
              </a:extLst>
            </p:cNvPr>
            <p:cNvSpPr/>
            <p:nvPr/>
          </p:nvSpPr>
          <p:spPr bwMode="auto">
            <a:xfrm>
              <a:off x="4708114" y="1365927"/>
              <a:ext cx="731520" cy="299477"/>
            </a:xfrm>
            <a:prstGeom prst="roundRect">
              <a:avLst>
                <a:gd name="adj" fmla="val 3629"/>
              </a:avLst>
            </a:prstGeom>
            <a:solidFill>
              <a:schemeClr val="accent4"/>
            </a:solidFill>
            <a:ln w="12700" cap="flat">
              <a:solidFill>
                <a:srgbClr val="58585B">
                  <a:lumMod val="40000"/>
                  <a:lumOff val="60000"/>
                </a:srgbClr>
              </a:solidFill>
              <a:miter lim="800000"/>
              <a:headEnd type="none" w="med" len="med"/>
              <a:tailEnd type="none" w="med" len="med"/>
            </a:ln>
            <a:effectLst>
              <a:outerShdw blurRad="50800" dist="38100" dir="8100000" algn="tr" rotWithShape="0">
                <a:prstClr val="black">
                  <a:alpha val="10000"/>
                </a:prstClr>
              </a:outerShdw>
            </a:effectLst>
          </p:spPr>
          <p:txBody>
            <a:bodyPr lIns="121920" tIns="60960" rIns="121920" bIns="60960" rtlCol="0" anchor="ctr"/>
            <a:lstStyle/>
            <a:p>
              <a:pPr algn="ctr" defTabSz="685766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dirty="0">
                  <a:solidFill>
                    <a:srgbClr val="0D274D"/>
                  </a:solidFill>
                  <a:latin typeface="Arial"/>
                  <a:ea typeface="Arial" pitchFamily="-107" charset="0"/>
                  <a:cs typeface="Arial" pitchFamily="-107" charset="0"/>
                  <a:sym typeface="Arial" pitchFamily="-107" charset="0"/>
                </a:rPr>
                <a:t>Guest OS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1AE335D7-41BD-B847-8139-664725C394E9}"/>
                </a:ext>
              </a:extLst>
            </p:cNvPr>
            <p:cNvSpPr/>
            <p:nvPr/>
          </p:nvSpPr>
          <p:spPr bwMode="auto">
            <a:xfrm>
              <a:off x="5444991" y="1365927"/>
              <a:ext cx="731520" cy="299477"/>
            </a:xfrm>
            <a:prstGeom prst="roundRect">
              <a:avLst>
                <a:gd name="adj" fmla="val 3629"/>
              </a:avLst>
            </a:prstGeom>
            <a:solidFill>
              <a:srgbClr val="049FD9"/>
            </a:solidFill>
            <a:ln w="12700" cap="flat">
              <a:solidFill>
                <a:srgbClr val="58585B">
                  <a:lumMod val="40000"/>
                  <a:lumOff val="60000"/>
                </a:srgbClr>
              </a:solidFill>
              <a:miter lim="800000"/>
              <a:headEnd type="none" w="med" len="med"/>
              <a:tailEnd type="none" w="med" len="med"/>
            </a:ln>
            <a:effectLst>
              <a:outerShdw blurRad="50800" dist="38100" dir="8100000" algn="tr" rotWithShape="0">
                <a:prstClr val="black">
                  <a:alpha val="10000"/>
                </a:prstClr>
              </a:outerShdw>
            </a:effectLst>
          </p:spPr>
          <p:txBody>
            <a:bodyPr lIns="121920" tIns="60960" rIns="121920" bIns="60960" rtlCol="0" anchor="ctr"/>
            <a:lstStyle/>
            <a:p>
              <a:pPr algn="ctr" defTabSz="685766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dirty="0">
                  <a:solidFill>
                    <a:srgbClr val="0D274D"/>
                  </a:solidFill>
                  <a:latin typeface="Arial"/>
                  <a:ea typeface="Arial" pitchFamily="-107" charset="0"/>
                  <a:cs typeface="Arial" pitchFamily="-107" charset="0"/>
                  <a:sym typeface="Arial" pitchFamily="-107" charset="0"/>
                </a:rPr>
                <a:t>Guest OS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854FE2D-838A-BB49-9446-46CA39A4A18F}"/>
                </a:ext>
              </a:extLst>
            </p:cNvPr>
            <p:cNvSpPr/>
            <p:nvPr/>
          </p:nvSpPr>
          <p:spPr bwMode="auto">
            <a:xfrm>
              <a:off x="4708114" y="1212277"/>
              <a:ext cx="731520" cy="137160"/>
            </a:xfrm>
            <a:prstGeom prst="roundRect">
              <a:avLst>
                <a:gd name="adj" fmla="val 3629"/>
              </a:avLst>
            </a:prstGeom>
            <a:solidFill>
              <a:schemeClr val="accent4"/>
            </a:solidFill>
            <a:ln w="12700" cap="flat">
              <a:solidFill>
                <a:srgbClr val="58585B">
                  <a:lumMod val="40000"/>
                  <a:lumOff val="60000"/>
                </a:srgbClr>
              </a:solidFill>
              <a:miter lim="800000"/>
              <a:headEnd type="none" w="med" len="med"/>
              <a:tailEnd type="none" w="med" len="med"/>
            </a:ln>
            <a:effectLst>
              <a:outerShdw blurRad="50800" dist="38100" dir="8100000" algn="tr" rotWithShape="0">
                <a:prstClr val="black">
                  <a:alpha val="10000"/>
                </a:prstClr>
              </a:outerShdw>
            </a:effectLst>
          </p:spPr>
          <p:txBody>
            <a:bodyPr lIns="121920" tIns="60960" rIns="121920" bIns="60960" rtlCol="0" anchor="ctr"/>
            <a:lstStyle/>
            <a:p>
              <a:pPr algn="ctr" defTabSz="685766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dirty="0">
                  <a:solidFill>
                    <a:srgbClr val="0D274D"/>
                  </a:solidFill>
                  <a:latin typeface="Arial"/>
                  <a:ea typeface="Arial" pitchFamily="-107" charset="0"/>
                  <a:cs typeface="Arial" pitchFamily="-107" charset="0"/>
                  <a:sym typeface="Arial" pitchFamily="-107" charset="0"/>
                </a:rPr>
                <a:t>Bins/Libs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8697E7DF-376A-9746-9DA3-0510910C6932}"/>
                </a:ext>
              </a:extLst>
            </p:cNvPr>
            <p:cNvSpPr/>
            <p:nvPr/>
          </p:nvSpPr>
          <p:spPr bwMode="auto">
            <a:xfrm>
              <a:off x="5444991" y="1212277"/>
              <a:ext cx="731520" cy="137160"/>
            </a:xfrm>
            <a:prstGeom prst="roundRect">
              <a:avLst>
                <a:gd name="adj" fmla="val 3629"/>
              </a:avLst>
            </a:prstGeom>
            <a:solidFill>
              <a:srgbClr val="049FD9"/>
            </a:solidFill>
            <a:ln w="12700" cap="flat">
              <a:solidFill>
                <a:srgbClr val="58585B">
                  <a:lumMod val="40000"/>
                  <a:lumOff val="60000"/>
                </a:srgbClr>
              </a:solidFill>
              <a:miter lim="800000"/>
              <a:headEnd type="none" w="med" len="med"/>
              <a:tailEnd type="none" w="med" len="med"/>
            </a:ln>
            <a:effectLst>
              <a:outerShdw blurRad="50800" dist="38100" dir="8100000" algn="tr" rotWithShape="0">
                <a:prstClr val="black">
                  <a:alpha val="10000"/>
                </a:prstClr>
              </a:outerShdw>
            </a:effectLst>
          </p:spPr>
          <p:txBody>
            <a:bodyPr lIns="121920" tIns="60960" rIns="121920" bIns="60960" rtlCol="0" anchor="ctr"/>
            <a:lstStyle/>
            <a:p>
              <a:pPr algn="ctr" defTabSz="685766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dirty="0">
                  <a:solidFill>
                    <a:srgbClr val="0D274D"/>
                  </a:solidFill>
                  <a:latin typeface="Arial"/>
                  <a:ea typeface="Arial" pitchFamily="-107" charset="0"/>
                  <a:cs typeface="Arial" pitchFamily="-107" charset="0"/>
                  <a:sym typeface="Arial" pitchFamily="-107" charset="0"/>
                </a:rPr>
                <a:t>Bins/Libs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F738FC32-CA05-6048-A046-4CBC105F618A}"/>
                </a:ext>
              </a:extLst>
            </p:cNvPr>
            <p:cNvSpPr/>
            <p:nvPr/>
          </p:nvSpPr>
          <p:spPr bwMode="auto">
            <a:xfrm>
              <a:off x="4708114" y="1059749"/>
              <a:ext cx="731520" cy="137160"/>
            </a:xfrm>
            <a:prstGeom prst="roundRect">
              <a:avLst>
                <a:gd name="adj" fmla="val 3629"/>
              </a:avLst>
            </a:prstGeom>
            <a:solidFill>
              <a:schemeClr val="accent4"/>
            </a:solidFill>
            <a:ln w="12700" cap="flat">
              <a:solidFill>
                <a:srgbClr val="58585B">
                  <a:lumMod val="40000"/>
                  <a:lumOff val="60000"/>
                </a:srgbClr>
              </a:solidFill>
              <a:miter lim="800000"/>
              <a:headEnd type="none" w="med" len="med"/>
              <a:tailEnd type="none" w="med" len="med"/>
            </a:ln>
            <a:effectLst>
              <a:outerShdw blurRad="50800" dist="38100" dir="8100000" algn="tr" rotWithShape="0">
                <a:prstClr val="black">
                  <a:alpha val="10000"/>
                </a:prstClr>
              </a:outerShdw>
            </a:effectLst>
          </p:spPr>
          <p:txBody>
            <a:bodyPr lIns="121920" tIns="60960" rIns="121920" bIns="60960" rtlCol="0" anchor="ctr"/>
            <a:lstStyle/>
            <a:p>
              <a:pPr algn="ctr" defTabSz="685766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dirty="0">
                  <a:solidFill>
                    <a:srgbClr val="0D274D"/>
                  </a:solidFill>
                  <a:latin typeface="Arial"/>
                  <a:ea typeface="Arial" pitchFamily="-107" charset="0"/>
                  <a:cs typeface="Arial" pitchFamily="-107" charset="0"/>
                  <a:sym typeface="Arial" pitchFamily="-107" charset="0"/>
                </a:rPr>
                <a:t>App A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D2E0B734-F5D0-464C-B69A-7181DF59D2EC}"/>
                </a:ext>
              </a:extLst>
            </p:cNvPr>
            <p:cNvSpPr/>
            <p:nvPr/>
          </p:nvSpPr>
          <p:spPr bwMode="auto">
            <a:xfrm>
              <a:off x="5444991" y="1059749"/>
              <a:ext cx="731520" cy="137160"/>
            </a:xfrm>
            <a:prstGeom prst="roundRect">
              <a:avLst>
                <a:gd name="adj" fmla="val 3629"/>
              </a:avLst>
            </a:prstGeom>
            <a:solidFill>
              <a:srgbClr val="049FD9"/>
            </a:solidFill>
            <a:ln w="12700" cap="flat">
              <a:solidFill>
                <a:srgbClr val="58585B">
                  <a:lumMod val="40000"/>
                  <a:lumOff val="60000"/>
                </a:srgbClr>
              </a:solidFill>
              <a:miter lim="800000"/>
              <a:headEnd type="none" w="med" len="med"/>
              <a:tailEnd type="none" w="med" len="med"/>
            </a:ln>
            <a:effectLst>
              <a:outerShdw blurRad="50800" dist="38100" dir="8100000" algn="tr" rotWithShape="0">
                <a:prstClr val="black">
                  <a:alpha val="10000"/>
                </a:prstClr>
              </a:outerShdw>
            </a:effectLst>
          </p:spPr>
          <p:txBody>
            <a:bodyPr lIns="121920" tIns="60960" rIns="121920" bIns="60960" rtlCol="0" anchor="ctr"/>
            <a:lstStyle/>
            <a:p>
              <a:pPr algn="ctr" defTabSz="685766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dirty="0">
                  <a:solidFill>
                    <a:srgbClr val="0D274D"/>
                  </a:solidFill>
                  <a:latin typeface="Arial"/>
                  <a:ea typeface="Arial" pitchFamily="-107" charset="0"/>
                  <a:cs typeface="Arial" pitchFamily="-107" charset="0"/>
                  <a:sym typeface="Arial" pitchFamily="-107" charset="0"/>
                </a:rPr>
                <a:t>App B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DF2DEF-8C9E-514A-9C6E-C1C3774A3A3E}"/>
                </a:ext>
              </a:extLst>
            </p:cNvPr>
            <p:cNvSpPr txBox="1"/>
            <p:nvPr/>
          </p:nvSpPr>
          <p:spPr>
            <a:xfrm>
              <a:off x="6171154" y="876722"/>
              <a:ext cx="344085" cy="807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/>
              <a:r>
                <a:rPr lang="en-US" sz="6400" dirty="0">
                  <a:solidFill>
                    <a:srgbClr val="FA661C"/>
                  </a:solidFill>
                </a:rPr>
                <a:t>}</a:t>
              </a:r>
              <a:endParaRPr lang="en-US" sz="2667" dirty="0">
                <a:solidFill>
                  <a:srgbClr val="FA661C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AE8B8FE-3608-0348-9CBE-0AA1B7B4BB4A}"/>
                </a:ext>
              </a:extLst>
            </p:cNvPr>
            <p:cNvSpPr/>
            <p:nvPr/>
          </p:nvSpPr>
          <p:spPr>
            <a:xfrm>
              <a:off x="5439634" y="1059749"/>
              <a:ext cx="731521" cy="598770"/>
            </a:xfrm>
            <a:prstGeom prst="rect">
              <a:avLst/>
            </a:prstGeom>
            <a:noFill/>
            <a:ln>
              <a:solidFill>
                <a:srgbClr val="FA661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dirty="0">
                <a:solidFill>
                  <a:srgbClr val="0D274D"/>
                </a:solidFill>
                <a:latin typeface="CiscoSansTT ExtraLight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37FC5C3-9A93-AD48-B19A-72BD7F50102B}"/>
                </a:ext>
              </a:extLst>
            </p:cNvPr>
            <p:cNvSpPr/>
            <p:nvPr/>
          </p:nvSpPr>
          <p:spPr>
            <a:xfrm>
              <a:off x="6414810" y="1154346"/>
              <a:ext cx="586940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9585"/>
              <a:r>
                <a:rPr lang="en-US" sz="2400" dirty="0">
                  <a:solidFill>
                    <a:srgbClr val="FA661C"/>
                  </a:solidFill>
                </a:rPr>
                <a:t>GBs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790362A-0EC1-AF4A-AA4A-C2C06A195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1141" y="1373124"/>
              <a:ext cx="1561228" cy="4943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18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EF9734-0621-FD49-A696-DA2A39B004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49A180-90C0-664E-82E4-D8E09C70D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34A2BD-A206-7A4F-93A0-844BD7C54CE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240972" y="1602317"/>
            <a:ext cx="9401175" cy="460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39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rgbClr val="1D1F21"/>
                </a:solidFill>
              </a:rPr>
              <a:t>Fast (deployment, migration, restarts)</a:t>
            </a:r>
          </a:p>
          <a:p>
            <a:r>
              <a:rPr lang="en-US" dirty="0">
                <a:solidFill>
                  <a:srgbClr val="1D1F21"/>
                </a:solidFill>
              </a:rPr>
              <a:t>Secure</a:t>
            </a:r>
          </a:p>
          <a:p>
            <a:r>
              <a:rPr lang="en-US" dirty="0">
                <a:solidFill>
                  <a:srgbClr val="1D1F21"/>
                </a:solidFill>
              </a:rPr>
              <a:t>Lightweight (save disk &amp; CPU)</a:t>
            </a:r>
          </a:p>
          <a:p>
            <a:r>
              <a:rPr lang="en-US" dirty="0">
                <a:solidFill>
                  <a:srgbClr val="1D1F21"/>
                </a:solidFill>
              </a:rPr>
              <a:t>Open Source</a:t>
            </a:r>
          </a:p>
          <a:p>
            <a:r>
              <a:rPr lang="en-US" dirty="0">
                <a:solidFill>
                  <a:srgbClr val="1D1F21"/>
                </a:solidFill>
              </a:rPr>
              <a:t>Simplify DevOps</a:t>
            </a:r>
          </a:p>
          <a:p>
            <a:r>
              <a:rPr lang="en-US" dirty="0">
                <a:solidFill>
                  <a:srgbClr val="1D1F21"/>
                </a:solidFill>
              </a:rPr>
              <a:t>Version control capabilities</a:t>
            </a:r>
          </a:p>
          <a:p>
            <a:pPr marL="0" indent="0">
              <a:buNone/>
            </a:pPr>
            <a:endParaRPr lang="en-US" sz="1600" dirty="0">
              <a:solidFill>
                <a:srgbClr val="1D1F2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Docker Benefits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DC6480-3137-6542-86D1-8EA5EFEEA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506" y="2012648"/>
            <a:ext cx="3710028" cy="242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1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BC95220D-F109-BD47-8D2A-BF47E0C5DA8B}"/>
              </a:ext>
            </a:extLst>
          </p:cNvPr>
          <p:cNvSpPr txBox="1"/>
          <p:nvPr/>
        </p:nvSpPr>
        <p:spPr>
          <a:xfrm>
            <a:off x="2410859" y="1822190"/>
            <a:ext cx="3070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kern="0" dirty="0">
                <a:solidFill>
                  <a:srgbClr val="00BCEB"/>
                </a:solidFill>
                <a:latin typeface="CiscoSansTT Light"/>
              </a:rPr>
              <a:t>Pull Docker Image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08D003C-4F37-D647-8203-38C02AE29528}"/>
              </a:ext>
            </a:extLst>
          </p:cNvPr>
          <p:cNvSpPr/>
          <p:nvPr/>
        </p:nvSpPr>
        <p:spPr>
          <a:xfrm>
            <a:off x="1913271" y="1905793"/>
            <a:ext cx="497588" cy="325239"/>
          </a:xfrm>
          <a:prstGeom prst="ellipse">
            <a:avLst/>
          </a:prstGeom>
          <a:solidFill>
            <a:srgbClr val="36A4D7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17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rgbClr val="FFFFFF"/>
                </a:solidFill>
                <a:latin typeface="CiscoSansTT Light"/>
                <a:cs typeface="+mn-cs"/>
              </a:rPr>
              <a:t>1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E3A0DF8-1DC8-BA4D-9AA6-19F2C1035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649" y="5348105"/>
            <a:ext cx="3116264" cy="51901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5C10483-BFDE-074E-AE77-54AAA19904D0}"/>
              </a:ext>
            </a:extLst>
          </p:cNvPr>
          <p:cNvGrpSpPr/>
          <p:nvPr/>
        </p:nvGrpSpPr>
        <p:grpSpPr>
          <a:xfrm>
            <a:off x="7246188" y="2657241"/>
            <a:ext cx="2766529" cy="461665"/>
            <a:chOff x="6658512" y="2037562"/>
            <a:chExt cx="2074897" cy="3462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3F48854-0978-C341-BA9B-B361ECC6EAD6}"/>
                </a:ext>
              </a:extLst>
            </p:cNvPr>
            <p:cNvSpPr txBox="1"/>
            <p:nvPr/>
          </p:nvSpPr>
          <p:spPr>
            <a:xfrm>
              <a:off x="7031703" y="2037562"/>
              <a:ext cx="1701706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b="1" kern="0" dirty="0">
                  <a:solidFill>
                    <a:srgbClr val="00BCEB"/>
                  </a:solidFill>
                  <a:latin typeface="CiscoSansTT Light"/>
                </a:rPr>
                <a:t>Deploy App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2BCCDD7-1A75-C34B-90D2-534A5F76197E}"/>
                </a:ext>
              </a:extLst>
            </p:cNvPr>
            <p:cNvSpPr/>
            <p:nvPr/>
          </p:nvSpPr>
          <p:spPr>
            <a:xfrm>
              <a:off x="6658512" y="2088032"/>
              <a:ext cx="373191" cy="243929"/>
            </a:xfrm>
            <a:prstGeom prst="ellipse">
              <a:avLst/>
            </a:prstGeom>
            <a:solidFill>
              <a:srgbClr val="36A4D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kern="0" dirty="0">
                  <a:solidFill>
                    <a:srgbClr val="FFFFFF"/>
                  </a:solidFill>
                  <a:latin typeface="CiscoSansTT Light"/>
                  <a:cs typeface="+mn-cs"/>
                </a:rPr>
                <a:t>2</a:t>
              </a:r>
            </a:p>
          </p:txBody>
        </p:sp>
      </p:grp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50A4F9A6-C7A5-384D-BA16-C0058907EC11}"/>
              </a:ext>
            </a:extLst>
          </p:cNvPr>
          <p:cNvSpPr/>
          <p:nvPr/>
        </p:nvSpPr>
        <p:spPr>
          <a:xfrm>
            <a:off x="7361759" y="4262936"/>
            <a:ext cx="1393371" cy="1085169"/>
          </a:xfrm>
          <a:prstGeom prst="roundRect">
            <a:avLst/>
          </a:prstGeom>
          <a:noFill/>
          <a:ln w="6350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srgbClr val="0D274D"/>
              </a:solidFill>
              <a:latin typeface="CiscoSansTT ExtraLight"/>
            </a:endParaRPr>
          </a:p>
        </p:txBody>
      </p:sp>
      <p:sp>
        <p:nvSpPr>
          <p:cNvPr id="85" name="Left Arrow 84">
            <a:extLst>
              <a:ext uri="{FF2B5EF4-FFF2-40B4-BE49-F238E27FC236}">
                <a16:creationId xmlns:a16="http://schemas.microsoft.com/office/drawing/2014/main" id="{CB9399ED-18A3-A144-B09C-8745F70481F3}"/>
              </a:ext>
            </a:extLst>
          </p:cNvPr>
          <p:cNvSpPr/>
          <p:nvPr/>
        </p:nvSpPr>
        <p:spPr bwMode="auto">
          <a:xfrm rot="1923217" flipH="1">
            <a:off x="5304922" y="2677452"/>
            <a:ext cx="1337761" cy="452027"/>
          </a:xfrm>
          <a:prstGeom prst="leftArrow">
            <a:avLst/>
          </a:prstGeom>
          <a:solidFill>
            <a:srgbClr val="00BCEB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38" fontAlgn="auto">
              <a:spcBef>
                <a:spcPts val="0"/>
              </a:spcBef>
              <a:spcAft>
                <a:spcPts val="0"/>
              </a:spcAft>
            </a:pPr>
            <a:endParaRPr lang="en-US" sz="1200" kern="0" dirty="0">
              <a:solidFill>
                <a:srgbClr val="FFFFFF"/>
              </a:solidFill>
              <a:latin typeface="Arial"/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42E6F2-7999-544E-92B6-08FF5BC73FF4}"/>
              </a:ext>
            </a:extLst>
          </p:cNvPr>
          <p:cNvSpPr/>
          <p:nvPr/>
        </p:nvSpPr>
        <p:spPr>
          <a:xfrm>
            <a:off x="6885957" y="3161088"/>
            <a:ext cx="3299301" cy="307777"/>
          </a:xfrm>
          <a:prstGeom prst="rect">
            <a:avLst/>
          </a:prstGeom>
          <a:ln w="25400">
            <a:solidFill>
              <a:srgbClr val="00BCEB"/>
            </a:solidFill>
          </a:ln>
        </p:spPr>
        <p:txBody>
          <a:bodyPr wrap="none">
            <a:spAutoFit/>
          </a:bodyPr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kern="0" dirty="0">
                <a:solidFill>
                  <a:srgbClr val="282828"/>
                </a:solidFill>
                <a:latin typeface="Courier" pitchFamily="2" charset="0"/>
              </a:rPr>
              <a:t>docker</a:t>
            </a:r>
            <a:r>
              <a:rPr lang="en-US" sz="1400" kern="0" dirty="0">
                <a:solidFill>
                  <a:srgbClr val="282828"/>
                </a:solidFill>
                <a:latin typeface="Courier" pitchFamily="2" charset="0"/>
              </a:rPr>
              <a:t> save myapp &gt; myapp.tar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E887898-8CB2-9047-BC4D-A0102CA9C290}"/>
              </a:ext>
            </a:extLst>
          </p:cNvPr>
          <p:cNvSpPr/>
          <p:nvPr/>
        </p:nvSpPr>
        <p:spPr>
          <a:xfrm>
            <a:off x="2410860" y="2462437"/>
            <a:ext cx="2117887" cy="307777"/>
          </a:xfrm>
          <a:prstGeom prst="rect">
            <a:avLst/>
          </a:prstGeom>
          <a:ln w="25400">
            <a:solidFill>
              <a:srgbClr val="00BCEB"/>
            </a:solidFill>
          </a:ln>
        </p:spPr>
        <p:txBody>
          <a:bodyPr wrap="none">
            <a:spAutoFit/>
          </a:bodyPr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kern="0" dirty="0">
                <a:solidFill>
                  <a:srgbClr val="282828"/>
                </a:solidFill>
                <a:latin typeface="Courier" pitchFamily="2" charset="0"/>
              </a:rPr>
              <a:t>docker</a:t>
            </a:r>
            <a:r>
              <a:rPr lang="en-US" sz="1400" kern="0" dirty="0">
                <a:solidFill>
                  <a:srgbClr val="282828"/>
                </a:solidFill>
                <a:latin typeface="Courier" pitchFamily="2" charset="0"/>
              </a:rPr>
              <a:t> pull  &lt;app&gt;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512AA3-C08A-D74D-BDBF-2276AD76A116}"/>
              </a:ext>
            </a:extLst>
          </p:cNvPr>
          <p:cNvSpPr/>
          <p:nvPr/>
        </p:nvSpPr>
        <p:spPr>
          <a:xfrm>
            <a:off x="7398581" y="4600333"/>
            <a:ext cx="1248483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en-US" sz="1867" dirty="0">
                <a:solidFill>
                  <a:srgbClr val="000000"/>
                </a:solidFill>
                <a:latin typeface="American Typewriter" panose="02090604020004020304" pitchFamily="18" charset="77"/>
                <a:cs typeface="Apple Chancery" panose="03020702040506060504" pitchFamily="66" charset="-79"/>
              </a:rPr>
              <a:t>Docker</a:t>
            </a:r>
            <a:r>
              <a:rPr lang="en-US" sz="1867" baseline="30000" dirty="0">
                <a:solidFill>
                  <a:srgbClr val="000000"/>
                </a:solidFill>
                <a:latin typeface="American Typewriter" panose="02090604020004020304" pitchFamily="18" charset="77"/>
                <a:cs typeface="Apple Chancery" panose="03020702040506060504" pitchFamily="66" charset="-79"/>
              </a:rPr>
              <a:t>TM</a:t>
            </a:r>
            <a:endParaRPr lang="en-US" sz="1867" dirty="0">
              <a:solidFill>
                <a:srgbClr val="282828"/>
              </a:solidFill>
              <a:latin typeface="American Typewriter" panose="02090604020004020304" pitchFamily="18" charset="77"/>
              <a:cs typeface="Apple Chancery" panose="03020702040506060504" pitchFamily="66" charset="-79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1CA452-9E67-D042-B18D-9520DC05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Workflow – Docker Hub</a:t>
            </a:r>
          </a:p>
        </p:txBody>
      </p:sp>
    </p:spTree>
    <p:extLst>
      <p:ext uri="{BB962C8B-B14F-4D97-AF65-F5344CB8AC3E}">
        <p14:creationId xmlns:p14="http://schemas.microsoft.com/office/powerpoint/2010/main" val="227497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DF21BFF0-BAF8-4544-9CE6-8B14711D343A}"/>
              </a:ext>
            </a:extLst>
          </p:cNvPr>
          <p:cNvSpPr txBox="1"/>
          <p:nvPr/>
        </p:nvSpPr>
        <p:spPr>
          <a:xfrm>
            <a:off x="946655" y="1395156"/>
            <a:ext cx="2268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kern="0" dirty="0">
                <a:solidFill>
                  <a:srgbClr val="00BCEB"/>
                </a:solidFill>
                <a:latin typeface="CiscoSansTT Light"/>
              </a:rPr>
              <a:t>Dockerfile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1DEEEA8-46D4-F94C-B6DC-A0483E923923}"/>
              </a:ext>
            </a:extLst>
          </p:cNvPr>
          <p:cNvSpPr/>
          <p:nvPr/>
        </p:nvSpPr>
        <p:spPr>
          <a:xfrm>
            <a:off x="719042" y="1478757"/>
            <a:ext cx="497588" cy="325239"/>
          </a:xfrm>
          <a:prstGeom prst="ellipse">
            <a:avLst/>
          </a:prstGeom>
          <a:solidFill>
            <a:srgbClr val="36A4D7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17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rgbClr val="FFFFFF"/>
                </a:solidFill>
                <a:latin typeface="CiscoSansTT Light"/>
                <a:cs typeface="+mn-cs"/>
              </a:rPr>
              <a:t>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5A999CD-8000-FD45-B281-A0BCDB085346}"/>
              </a:ext>
            </a:extLst>
          </p:cNvPr>
          <p:cNvSpPr/>
          <p:nvPr/>
        </p:nvSpPr>
        <p:spPr>
          <a:xfrm>
            <a:off x="4259219" y="2081242"/>
            <a:ext cx="2654894" cy="307777"/>
          </a:xfrm>
          <a:prstGeom prst="rect">
            <a:avLst/>
          </a:prstGeom>
          <a:ln w="25400">
            <a:solidFill>
              <a:srgbClr val="00BCEB"/>
            </a:solidFill>
          </a:ln>
        </p:spPr>
        <p:txBody>
          <a:bodyPr wrap="none">
            <a:spAutoFit/>
          </a:bodyPr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kern="0" dirty="0">
                <a:solidFill>
                  <a:srgbClr val="282828"/>
                </a:solidFill>
                <a:latin typeface="Courier" pitchFamily="2" charset="0"/>
              </a:rPr>
              <a:t>docker</a:t>
            </a:r>
            <a:r>
              <a:rPr lang="en-US" sz="1400" kern="0" dirty="0">
                <a:solidFill>
                  <a:srgbClr val="282828"/>
                </a:solidFill>
                <a:latin typeface="Courier" pitchFamily="2" charset="0"/>
              </a:rPr>
              <a:t> build -t &lt;app&gt; 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C95220D-F109-BD47-8D2A-BF47E0C5DA8B}"/>
              </a:ext>
            </a:extLst>
          </p:cNvPr>
          <p:cNvSpPr txBox="1"/>
          <p:nvPr/>
        </p:nvSpPr>
        <p:spPr>
          <a:xfrm>
            <a:off x="4398461" y="1393186"/>
            <a:ext cx="3070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kern="0" dirty="0">
                <a:solidFill>
                  <a:srgbClr val="00BCEB"/>
                </a:solidFill>
                <a:latin typeface="CiscoSansTT Light"/>
              </a:rPr>
              <a:t>Build Docker Image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08D003C-4F37-D647-8203-38C02AE29528}"/>
              </a:ext>
            </a:extLst>
          </p:cNvPr>
          <p:cNvSpPr/>
          <p:nvPr/>
        </p:nvSpPr>
        <p:spPr>
          <a:xfrm>
            <a:off x="3900874" y="1448573"/>
            <a:ext cx="497588" cy="325239"/>
          </a:xfrm>
          <a:prstGeom prst="ellipse">
            <a:avLst/>
          </a:prstGeom>
          <a:solidFill>
            <a:srgbClr val="36A4D7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17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rgbClr val="FFFFFF"/>
                </a:solidFill>
                <a:latin typeface="CiscoSansTT Light"/>
                <a:cs typeface="+mn-cs"/>
              </a:rPr>
              <a:t>2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E3A0DF8-1DC8-BA4D-9AA6-19F2C1035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559" y="5427194"/>
            <a:ext cx="3116264" cy="51901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5C10483-BFDE-074E-AE77-54AAA19904D0}"/>
              </a:ext>
            </a:extLst>
          </p:cNvPr>
          <p:cNvGrpSpPr/>
          <p:nvPr/>
        </p:nvGrpSpPr>
        <p:grpSpPr>
          <a:xfrm>
            <a:off x="8756097" y="2736331"/>
            <a:ext cx="2766529" cy="461665"/>
            <a:chOff x="6658512" y="2037562"/>
            <a:chExt cx="2074897" cy="3462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3F48854-0978-C341-BA9B-B361ECC6EAD6}"/>
                </a:ext>
              </a:extLst>
            </p:cNvPr>
            <p:cNvSpPr txBox="1"/>
            <p:nvPr/>
          </p:nvSpPr>
          <p:spPr>
            <a:xfrm>
              <a:off x="7031703" y="2037562"/>
              <a:ext cx="1701706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b="1" kern="0" dirty="0">
                  <a:solidFill>
                    <a:srgbClr val="00BCEB"/>
                  </a:solidFill>
                  <a:latin typeface="CiscoSansTT Light"/>
                </a:rPr>
                <a:t>Deploy App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2BCCDD7-1A75-C34B-90D2-534A5F76197E}"/>
                </a:ext>
              </a:extLst>
            </p:cNvPr>
            <p:cNvSpPr/>
            <p:nvPr/>
          </p:nvSpPr>
          <p:spPr>
            <a:xfrm>
              <a:off x="6658512" y="2088032"/>
              <a:ext cx="373191" cy="243929"/>
            </a:xfrm>
            <a:prstGeom prst="ellipse">
              <a:avLst/>
            </a:prstGeom>
            <a:solidFill>
              <a:srgbClr val="36A4D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kern="0" dirty="0">
                  <a:solidFill>
                    <a:srgbClr val="FFFFFF"/>
                  </a:solidFill>
                  <a:latin typeface="CiscoSansTT Light"/>
                  <a:cs typeface="+mn-cs"/>
                </a:rPr>
                <a:t>3</a:t>
              </a:r>
            </a:p>
          </p:txBody>
        </p:sp>
      </p:grp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50A4F9A6-C7A5-384D-BA16-C0058907EC11}"/>
              </a:ext>
            </a:extLst>
          </p:cNvPr>
          <p:cNvSpPr/>
          <p:nvPr/>
        </p:nvSpPr>
        <p:spPr>
          <a:xfrm>
            <a:off x="8871668" y="4342025"/>
            <a:ext cx="1393371" cy="1085169"/>
          </a:xfrm>
          <a:prstGeom prst="roundRect">
            <a:avLst/>
          </a:prstGeom>
          <a:noFill/>
          <a:ln w="6350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srgbClr val="0D274D"/>
              </a:solidFill>
              <a:latin typeface="CiscoSansTT ExtraLight"/>
            </a:endParaRPr>
          </a:p>
        </p:txBody>
      </p:sp>
      <p:sp>
        <p:nvSpPr>
          <p:cNvPr id="85" name="Left Arrow 84">
            <a:extLst>
              <a:ext uri="{FF2B5EF4-FFF2-40B4-BE49-F238E27FC236}">
                <a16:creationId xmlns:a16="http://schemas.microsoft.com/office/drawing/2014/main" id="{CB9399ED-18A3-A144-B09C-8745F70481F3}"/>
              </a:ext>
            </a:extLst>
          </p:cNvPr>
          <p:cNvSpPr/>
          <p:nvPr/>
        </p:nvSpPr>
        <p:spPr bwMode="auto">
          <a:xfrm rot="1865533" flipH="1">
            <a:off x="6859338" y="2837567"/>
            <a:ext cx="1337761" cy="452027"/>
          </a:xfrm>
          <a:prstGeom prst="leftArrow">
            <a:avLst/>
          </a:prstGeom>
          <a:solidFill>
            <a:srgbClr val="00BCEB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38" fontAlgn="auto">
              <a:spcBef>
                <a:spcPts val="0"/>
              </a:spcBef>
              <a:spcAft>
                <a:spcPts val="0"/>
              </a:spcAft>
            </a:pPr>
            <a:endParaRPr lang="en-US" sz="1200" kern="0" dirty="0">
              <a:solidFill>
                <a:srgbClr val="FFFFFF"/>
              </a:solidFill>
              <a:latin typeface="Arial"/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77DA315-48D9-EA4F-8C42-4F16EFAB746F}"/>
              </a:ext>
            </a:extLst>
          </p:cNvPr>
          <p:cNvSpPr txBox="1"/>
          <p:nvPr/>
        </p:nvSpPr>
        <p:spPr>
          <a:xfrm>
            <a:off x="3345478" y="4233360"/>
            <a:ext cx="2009121" cy="595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67" b="1" kern="0" dirty="0">
                <a:solidFill>
                  <a:srgbClr val="00BCEB"/>
                </a:solidFill>
                <a:latin typeface="CiscoSansTT Light"/>
              </a:rPr>
              <a:t>App Descriptor</a:t>
            </a:r>
            <a:br>
              <a:rPr lang="en-US" sz="1867" b="1" kern="0" dirty="0">
                <a:solidFill>
                  <a:srgbClr val="00BCEB"/>
                </a:solidFill>
                <a:latin typeface="CiscoSansTT Light"/>
              </a:rPr>
            </a:br>
            <a:r>
              <a:rPr lang="en-US" sz="1400" b="1" kern="0" dirty="0">
                <a:solidFill>
                  <a:srgbClr val="00BCEB"/>
                </a:solidFill>
                <a:latin typeface="CiscoSansTT Light"/>
              </a:rPr>
              <a:t>(Optional)</a:t>
            </a:r>
            <a:endParaRPr lang="en-US" sz="1867" b="1" kern="0" dirty="0">
              <a:solidFill>
                <a:srgbClr val="00BCEB"/>
              </a:solidFill>
              <a:latin typeface="CiscoSansTT Ligh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716A45-4CCD-7046-90F5-DE066548EE47}"/>
              </a:ext>
            </a:extLst>
          </p:cNvPr>
          <p:cNvGrpSpPr/>
          <p:nvPr/>
        </p:nvGrpSpPr>
        <p:grpSpPr>
          <a:xfrm>
            <a:off x="3534647" y="4882577"/>
            <a:ext cx="1557517" cy="1691275"/>
            <a:chOff x="1485631" y="439164"/>
            <a:chExt cx="3393941" cy="4457897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DAE664C-E993-0B4E-BD7D-37044309DF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31"/>
            <a:stretch/>
          </p:blipFill>
          <p:spPr>
            <a:xfrm>
              <a:off x="1485631" y="439164"/>
              <a:ext cx="3393941" cy="44578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2B9292E-0AB3-094F-873E-E8EAE3BF156E}"/>
                </a:ext>
              </a:extLst>
            </p:cNvPr>
            <p:cNvSpPr/>
            <p:nvPr/>
          </p:nvSpPr>
          <p:spPr>
            <a:xfrm>
              <a:off x="2551813" y="914939"/>
              <a:ext cx="310424" cy="117313"/>
            </a:xfrm>
            <a:prstGeom prst="rect">
              <a:avLst/>
            </a:prstGeom>
            <a:solidFill>
              <a:srgbClr val="1D1F2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dirty="0">
                <a:solidFill>
                  <a:srgbClr val="0D274D"/>
                </a:solidFill>
                <a:latin typeface="CiscoSansTT ExtraLight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AEE6AE4-9F1A-4E43-8E95-CE23836EE798}"/>
                </a:ext>
              </a:extLst>
            </p:cNvPr>
            <p:cNvSpPr/>
            <p:nvPr/>
          </p:nvSpPr>
          <p:spPr>
            <a:xfrm>
              <a:off x="3262427" y="991729"/>
              <a:ext cx="878805" cy="261571"/>
            </a:xfrm>
            <a:prstGeom prst="rect">
              <a:avLst/>
            </a:prstGeom>
            <a:solidFill>
              <a:srgbClr val="1D1F2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dirty="0">
                <a:solidFill>
                  <a:srgbClr val="0D274D"/>
                </a:solidFill>
                <a:latin typeface="CiscoSansTT ExtraLight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3B0A02D-453A-2047-9C1B-DED2BB8000A0}"/>
                </a:ext>
              </a:extLst>
            </p:cNvPr>
            <p:cNvSpPr/>
            <p:nvPr/>
          </p:nvSpPr>
          <p:spPr>
            <a:xfrm>
              <a:off x="1992342" y="2298900"/>
              <a:ext cx="310424" cy="117313"/>
            </a:xfrm>
            <a:prstGeom prst="rect">
              <a:avLst/>
            </a:prstGeom>
            <a:solidFill>
              <a:srgbClr val="1D1F2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dirty="0">
                <a:solidFill>
                  <a:srgbClr val="0D274D"/>
                </a:solidFill>
                <a:latin typeface="CiscoSansTT ExtraLight"/>
              </a:endParaRP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EC42E6F2-7999-544E-92B6-08FF5BC73FF4}"/>
              </a:ext>
            </a:extLst>
          </p:cNvPr>
          <p:cNvSpPr/>
          <p:nvPr/>
        </p:nvSpPr>
        <p:spPr>
          <a:xfrm>
            <a:off x="8395866" y="3240177"/>
            <a:ext cx="3299301" cy="307777"/>
          </a:xfrm>
          <a:prstGeom prst="rect">
            <a:avLst/>
          </a:prstGeom>
          <a:ln w="25400">
            <a:solidFill>
              <a:srgbClr val="00BCEB"/>
            </a:solidFill>
          </a:ln>
        </p:spPr>
        <p:txBody>
          <a:bodyPr wrap="none">
            <a:spAutoFit/>
          </a:bodyPr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kern="0" dirty="0">
                <a:solidFill>
                  <a:srgbClr val="282828"/>
                </a:solidFill>
                <a:latin typeface="Courier" pitchFamily="2" charset="0"/>
              </a:rPr>
              <a:t>docker</a:t>
            </a:r>
            <a:r>
              <a:rPr lang="en-US" sz="1400" kern="0" dirty="0">
                <a:solidFill>
                  <a:srgbClr val="282828"/>
                </a:solidFill>
                <a:latin typeface="Courier" pitchFamily="2" charset="0"/>
              </a:rPr>
              <a:t> save myapp &gt; </a:t>
            </a:r>
            <a:r>
              <a:rPr lang="en-US" sz="1400" kern="0" dirty="0" err="1">
                <a:solidFill>
                  <a:srgbClr val="282828"/>
                </a:solidFill>
                <a:latin typeface="Courier" pitchFamily="2" charset="0"/>
              </a:rPr>
              <a:t>myapp.tar</a:t>
            </a:r>
            <a:endParaRPr lang="en-US" sz="1400" kern="0" dirty="0">
              <a:solidFill>
                <a:srgbClr val="282828"/>
              </a:solidFill>
              <a:latin typeface="Courier" pitchFamily="2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512AA3-C08A-D74D-BDBF-2276AD76A116}"/>
              </a:ext>
            </a:extLst>
          </p:cNvPr>
          <p:cNvSpPr/>
          <p:nvPr/>
        </p:nvSpPr>
        <p:spPr>
          <a:xfrm>
            <a:off x="8908490" y="4679423"/>
            <a:ext cx="1248483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en-US" sz="1867" dirty="0">
                <a:solidFill>
                  <a:srgbClr val="000000"/>
                </a:solidFill>
                <a:latin typeface="American Typewriter" panose="02090604020004020304" pitchFamily="18" charset="77"/>
                <a:cs typeface="Apple Chancery" panose="03020702040506060504" pitchFamily="66" charset="-79"/>
              </a:rPr>
              <a:t>Docker</a:t>
            </a:r>
            <a:r>
              <a:rPr lang="en-US" sz="1867" baseline="30000" dirty="0">
                <a:solidFill>
                  <a:srgbClr val="000000"/>
                </a:solidFill>
                <a:latin typeface="American Typewriter" panose="02090604020004020304" pitchFamily="18" charset="77"/>
                <a:cs typeface="Apple Chancery" panose="03020702040506060504" pitchFamily="66" charset="-79"/>
              </a:rPr>
              <a:t>TM</a:t>
            </a:r>
            <a:endParaRPr lang="en-US" sz="1867" dirty="0">
              <a:solidFill>
                <a:srgbClr val="282828"/>
              </a:solidFill>
              <a:latin typeface="American Typewriter" panose="02090604020004020304" pitchFamily="18" charset="77"/>
              <a:cs typeface="Apple Chancery" panose="03020702040506060504" pitchFamily="66" charset="-79"/>
            </a:endParaRPr>
          </a:p>
        </p:txBody>
      </p:sp>
      <p:sp>
        <p:nvSpPr>
          <p:cNvPr id="55" name="Left Arrow 54">
            <a:extLst>
              <a:ext uri="{FF2B5EF4-FFF2-40B4-BE49-F238E27FC236}">
                <a16:creationId xmlns:a16="http://schemas.microsoft.com/office/drawing/2014/main" id="{60C2F1AC-916C-9F44-8A43-E1555B6C7880}"/>
              </a:ext>
            </a:extLst>
          </p:cNvPr>
          <p:cNvSpPr/>
          <p:nvPr/>
        </p:nvSpPr>
        <p:spPr bwMode="auto">
          <a:xfrm flipH="1">
            <a:off x="3484964" y="2577612"/>
            <a:ext cx="621677" cy="452027"/>
          </a:xfrm>
          <a:prstGeom prst="leftArrow">
            <a:avLst/>
          </a:prstGeom>
          <a:solidFill>
            <a:srgbClr val="00BCEB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38" fontAlgn="auto">
              <a:spcBef>
                <a:spcPts val="0"/>
              </a:spcBef>
              <a:spcAft>
                <a:spcPts val="0"/>
              </a:spcAft>
            </a:pPr>
            <a:endParaRPr lang="en-US" sz="1200" kern="0" dirty="0">
              <a:solidFill>
                <a:srgbClr val="FFFFFF"/>
              </a:solidFill>
              <a:latin typeface="Arial"/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FB71F5CF-2299-C64E-A5CF-7045B8A6F26B}"/>
              </a:ext>
            </a:extLst>
          </p:cNvPr>
          <p:cNvSpPr/>
          <p:nvPr/>
        </p:nvSpPr>
        <p:spPr>
          <a:xfrm>
            <a:off x="1650341" y="3840832"/>
            <a:ext cx="430784" cy="414241"/>
          </a:xfrm>
          <a:prstGeom prst="plu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srgbClr val="0D274D"/>
              </a:solidFill>
              <a:latin typeface="CiscoSansTT ExtraLight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2BE3C2D-A527-7C4B-86A7-FE60D1F7FA67}"/>
              </a:ext>
            </a:extLst>
          </p:cNvPr>
          <p:cNvSpPr/>
          <p:nvPr/>
        </p:nvSpPr>
        <p:spPr>
          <a:xfrm>
            <a:off x="627613" y="4823636"/>
            <a:ext cx="2568201" cy="120711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srgbClr val="0D274D"/>
              </a:solidFill>
              <a:latin typeface="CiscoSansTT ExtraLigh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ADEB30-7647-F549-805E-AC39D1493276}"/>
              </a:ext>
            </a:extLst>
          </p:cNvPr>
          <p:cNvSpPr txBox="1"/>
          <p:nvPr/>
        </p:nvSpPr>
        <p:spPr>
          <a:xfrm>
            <a:off x="731396" y="4324787"/>
            <a:ext cx="2431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>
                <a:solidFill>
                  <a:srgbClr val="00BCEB"/>
                </a:solidFill>
                <a:latin typeface="CiscoSansTT Light"/>
              </a:rPr>
              <a:t>Application File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6402EA6-7585-234F-952F-5281965B173F}"/>
              </a:ext>
            </a:extLst>
          </p:cNvPr>
          <p:cNvSpPr/>
          <p:nvPr/>
        </p:nvSpPr>
        <p:spPr>
          <a:xfrm>
            <a:off x="627613" y="2086541"/>
            <a:ext cx="2717865" cy="139732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srgbClr val="0D274D"/>
              </a:solidFill>
              <a:latin typeface="CiscoSansTT Extra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5A6742-AF26-8E4A-A6E4-938DE6B4ECDD}"/>
              </a:ext>
            </a:extLst>
          </p:cNvPr>
          <p:cNvSpPr txBox="1"/>
          <p:nvPr/>
        </p:nvSpPr>
        <p:spPr>
          <a:xfrm>
            <a:off x="670544" y="2382447"/>
            <a:ext cx="27061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800" dirty="0">
                <a:solidFill>
                  <a:srgbClr val="FFFFFF"/>
                </a:solidFill>
              </a:rPr>
              <a:t>FROM ubuntu:18.04 as base </a:t>
            </a:r>
            <a:br>
              <a:rPr lang="en-US" sz="800" dirty="0">
                <a:solidFill>
                  <a:srgbClr val="FFFFFF"/>
                </a:solidFill>
              </a:rPr>
            </a:br>
            <a:r>
              <a:rPr lang="en-US" sz="800" dirty="0">
                <a:solidFill>
                  <a:srgbClr val="FFFFFF"/>
                </a:solidFill>
              </a:rPr>
              <a:t>RUN apt-get update -yq &amp;&amp; apt-get install -yq python </a:t>
            </a:r>
            <a:br>
              <a:rPr lang="en-US" sz="800" dirty="0">
                <a:solidFill>
                  <a:srgbClr val="FFFFFF"/>
                </a:solidFill>
              </a:rPr>
            </a:br>
            <a:r>
              <a:rPr lang="en-US" sz="800" dirty="0">
                <a:solidFill>
                  <a:srgbClr val="FFFFFF"/>
                </a:solidFill>
              </a:rPr>
              <a:t>COPY poll-temperature.py /usr/bin/poll-temperature.py </a:t>
            </a:r>
            <a:br>
              <a:rPr lang="en-US" sz="800" dirty="0">
                <a:solidFill>
                  <a:srgbClr val="FFFFFF"/>
                </a:solidFill>
              </a:rPr>
            </a:br>
            <a:r>
              <a:rPr lang="en-US" sz="800" dirty="0">
                <a:solidFill>
                  <a:srgbClr val="FFFFFF"/>
                </a:solidFill>
              </a:rPr>
              <a:t>RUN chmod 777 /usr/bin/poll-temperature.py </a:t>
            </a:r>
            <a:br>
              <a:rPr lang="en-US" sz="800" dirty="0">
                <a:solidFill>
                  <a:srgbClr val="FFFFFF"/>
                </a:solidFill>
              </a:rPr>
            </a:br>
            <a:r>
              <a:rPr lang="en-US" sz="800" dirty="0">
                <a:solidFill>
                  <a:srgbClr val="FFFFFF"/>
                </a:solidFill>
              </a:rPr>
              <a:t>CMD /usr/bin/poll-temperature.py</a:t>
            </a:r>
            <a:endParaRPr lang="en-US" sz="800" dirty="0">
              <a:solidFill>
                <a:srgbClr val="FFFFFF"/>
              </a:solidFill>
              <a:latin typeface="CiscoSansTT ExtraLigh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D82480-B620-5947-8307-3F01909E69AB}"/>
              </a:ext>
            </a:extLst>
          </p:cNvPr>
          <p:cNvSpPr txBox="1"/>
          <p:nvPr/>
        </p:nvSpPr>
        <p:spPr>
          <a:xfrm>
            <a:off x="800106" y="4801381"/>
            <a:ext cx="2470540" cy="1221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US" sz="667" dirty="0">
                <a:solidFill>
                  <a:srgbClr val="FFFFFF"/>
                </a:solidFill>
              </a:rPr>
              <a:t>#!/usr/bin/Python</a:t>
            </a:r>
          </a:p>
          <a:p>
            <a:pPr defTabSz="609585"/>
            <a:r>
              <a:rPr lang="en-US" sz="667" dirty="0">
                <a:solidFill>
                  <a:srgbClr val="FFFFFF"/>
                </a:solidFill>
              </a:rPr>
              <a:t>import time </a:t>
            </a:r>
            <a:br>
              <a:rPr lang="en-US" sz="667" dirty="0">
                <a:solidFill>
                  <a:srgbClr val="FFFFFF"/>
                </a:solidFill>
              </a:rPr>
            </a:br>
            <a:r>
              <a:rPr lang="en-US" sz="667" dirty="0">
                <a:solidFill>
                  <a:srgbClr val="FFFFFF"/>
                </a:solidFill>
              </a:rPr>
              <a:t>import os</a:t>
            </a:r>
          </a:p>
          <a:p>
            <a:pPr defTabSz="609585"/>
            <a:r>
              <a:rPr lang="en-US" sz="667" dirty="0">
                <a:solidFill>
                  <a:srgbClr val="FFFFFF"/>
                </a:solidFill>
              </a:rPr>
              <a:t>os.makedirs("/var/volatile/log")</a:t>
            </a:r>
            <a:br>
              <a:rPr lang="en-US" sz="667" dirty="0">
                <a:solidFill>
                  <a:srgbClr val="FFFFFF"/>
                </a:solidFill>
              </a:rPr>
            </a:br>
            <a:r>
              <a:rPr lang="en-US" sz="667" dirty="0">
                <a:solidFill>
                  <a:srgbClr val="FFFFFF"/>
                </a:solidFill>
              </a:rPr>
              <a:t>f = open('/var/log/poll-temp.log', 'w’)</a:t>
            </a:r>
          </a:p>
          <a:p>
            <a:pPr defTabSz="609585"/>
            <a:r>
              <a:rPr lang="en-US" sz="667" dirty="0">
                <a:solidFill>
                  <a:srgbClr val="FFFFFF"/>
                </a:solidFill>
              </a:rPr>
              <a:t>while (1):</a:t>
            </a:r>
            <a:br>
              <a:rPr lang="en-US" sz="667" dirty="0">
                <a:solidFill>
                  <a:srgbClr val="FFFFFF"/>
                </a:solidFill>
              </a:rPr>
            </a:br>
            <a:r>
              <a:rPr lang="en-US" sz="667" dirty="0">
                <a:solidFill>
                  <a:srgbClr val="FFFFFF"/>
                </a:solidFill>
              </a:rPr>
              <a:t>s = "%s %s polling temperature ...\n" % (time.strftime("%d/%m/%Y"), time.strftime("%I:%M:%S")) </a:t>
            </a:r>
            <a:br>
              <a:rPr lang="en-US" sz="667" dirty="0">
                <a:solidFill>
                  <a:srgbClr val="FFFFFF"/>
                </a:solidFill>
              </a:rPr>
            </a:br>
            <a:r>
              <a:rPr lang="en-US" sz="667" dirty="0">
                <a:solidFill>
                  <a:srgbClr val="FFFFFF"/>
                </a:solidFill>
              </a:rPr>
              <a:t>f.write(s) </a:t>
            </a:r>
            <a:br>
              <a:rPr lang="en-US" sz="667" dirty="0">
                <a:solidFill>
                  <a:srgbClr val="FFFFFF"/>
                </a:solidFill>
              </a:rPr>
            </a:br>
            <a:r>
              <a:rPr lang="en-US" sz="667" dirty="0">
                <a:solidFill>
                  <a:srgbClr val="FFFFFF"/>
                </a:solidFill>
              </a:rPr>
              <a:t>f.flush() </a:t>
            </a:r>
            <a:br>
              <a:rPr lang="en-US" sz="667" dirty="0">
                <a:solidFill>
                  <a:srgbClr val="FFFFFF"/>
                </a:solidFill>
              </a:rPr>
            </a:br>
            <a:r>
              <a:rPr lang="en-US" sz="667" dirty="0">
                <a:solidFill>
                  <a:srgbClr val="FFFFFF"/>
                </a:solidFill>
              </a:rPr>
              <a:t>time.sleep(5)</a:t>
            </a:r>
            <a:endParaRPr lang="en-US" sz="667" dirty="0">
              <a:solidFill>
                <a:srgbClr val="FFFFFF"/>
              </a:solidFill>
              <a:latin typeface="CiscoSansTT Extra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18868-FC57-1B48-8261-71A708FA9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Workflow -Custom App</a:t>
            </a:r>
          </a:p>
        </p:txBody>
      </p:sp>
    </p:spTree>
    <p:extLst>
      <p:ext uri="{BB962C8B-B14F-4D97-AF65-F5344CB8AC3E}">
        <p14:creationId xmlns:p14="http://schemas.microsoft.com/office/powerpoint/2010/main" val="229576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2">
            <a:extLst>
              <a:ext uri="{FF2B5EF4-FFF2-40B4-BE49-F238E27FC236}">
                <a16:creationId xmlns:a16="http://schemas.microsoft.com/office/drawing/2014/main" id="{46A1B18A-F295-E040-AC43-603FE6261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Validated Apps- </a:t>
            </a:r>
            <a:r>
              <a:rPr lang="en-US" dirty="0" err="1"/>
              <a:t>DevNet</a:t>
            </a:r>
            <a:r>
              <a:rPr lang="en-US" dirty="0"/>
              <a:t> Eco System Exchange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FDE37F8-5E64-F643-9480-7B2E3C23E51B}"/>
              </a:ext>
            </a:extLst>
          </p:cNvPr>
          <p:cNvSpPr/>
          <p:nvPr/>
        </p:nvSpPr>
        <p:spPr>
          <a:xfrm>
            <a:off x="6693393" y="3219082"/>
            <a:ext cx="1695271" cy="529167"/>
          </a:xfrm>
          <a:prstGeom prst="roundRect">
            <a:avLst>
              <a:gd name="adj" fmla="val 10800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defRPr/>
            </a:pPr>
            <a:endParaRPr lang="en-US" sz="1467" dirty="0">
              <a:solidFill>
                <a:srgbClr val="005073"/>
              </a:solidFill>
              <a:latin typeface="CiscoSansTT ExtraLigh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2753B5-01D2-7448-95A0-BFC20A227CB9}"/>
              </a:ext>
            </a:extLst>
          </p:cNvPr>
          <p:cNvSpPr/>
          <p:nvPr/>
        </p:nvSpPr>
        <p:spPr>
          <a:xfrm>
            <a:off x="2087109" y="5438559"/>
            <a:ext cx="7680731" cy="7591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28594" indent="-228594" defTabSz="609585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05073"/>
                </a:solidFill>
                <a:latin typeface="CiscoSansTT ExtraLight"/>
              </a:rPr>
              <a:t>Cisco will not provide any support to third-party apps and open source apps unless specifically called out. </a:t>
            </a:r>
          </a:p>
          <a:p>
            <a:pPr marL="228594" indent="-228594" defTabSz="609585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05073"/>
                </a:solidFill>
                <a:latin typeface="CiscoSansTT ExtraLight"/>
              </a:rPr>
              <a:t>Such apps, however, will be validated for compatibility on Cisco® Catalyst® 9000 switches.</a:t>
            </a:r>
          </a:p>
          <a:p>
            <a:pPr marL="228594" indent="-228594" defTabSz="609585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 err="1">
                <a:solidFill>
                  <a:srgbClr val="005073"/>
                </a:solidFill>
                <a:latin typeface="CiscoSansTT ExtraLight"/>
              </a:rPr>
              <a:t>DevNet</a:t>
            </a:r>
            <a:r>
              <a:rPr lang="en-US" sz="1200" dirty="0">
                <a:solidFill>
                  <a:srgbClr val="005073"/>
                </a:solidFill>
                <a:latin typeface="CiscoSansTT ExtraLight"/>
              </a:rPr>
              <a:t> ecosystem will indicate the partners who have worked on Cisco Catalyst 9000 switches.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8725F5B-077B-864D-BB61-E805A34CCC8D}"/>
              </a:ext>
            </a:extLst>
          </p:cNvPr>
          <p:cNvGrpSpPr/>
          <p:nvPr/>
        </p:nvGrpSpPr>
        <p:grpSpPr>
          <a:xfrm>
            <a:off x="3012530" y="1626317"/>
            <a:ext cx="5363604" cy="2131784"/>
            <a:chOff x="266076" y="963666"/>
            <a:chExt cx="4022703" cy="159883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6522748-2B4A-3F44-A2EB-DF5612F6BBC9}"/>
                </a:ext>
              </a:extLst>
            </p:cNvPr>
            <p:cNvGrpSpPr/>
            <p:nvPr/>
          </p:nvGrpSpPr>
          <p:grpSpPr>
            <a:xfrm>
              <a:off x="266076" y="2165629"/>
              <a:ext cx="1271453" cy="396875"/>
              <a:chOff x="266076" y="2165629"/>
              <a:chExt cx="1271453" cy="396875"/>
            </a:xfrm>
          </p:grpSpPr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965CA0ED-5554-454E-80B3-983E96F101CA}"/>
                  </a:ext>
                </a:extLst>
              </p:cNvPr>
              <p:cNvSpPr/>
              <p:nvPr/>
            </p:nvSpPr>
            <p:spPr>
              <a:xfrm>
                <a:off x="266076" y="2165629"/>
                <a:ext cx="1271453" cy="396875"/>
              </a:xfrm>
              <a:prstGeom prst="roundRect">
                <a:avLst>
                  <a:gd name="adj" fmla="val 10800"/>
                </a:avLst>
              </a:prstGeom>
              <a:solidFill>
                <a:schemeClr val="tx1">
                  <a:lumMod val="10000"/>
                  <a:lumOff val="9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>
                  <a:defRPr/>
                </a:pPr>
                <a:endParaRPr lang="en-US" sz="2400" dirty="0">
                  <a:solidFill>
                    <a:srgbClr val="005073"/>
                  </a:solidFill>
                  <a:latin typeface="CiscoSansTT ExtraLight"/>
                </a:endParaRPr>
              </a:p>
            </p:txBody>
          </p: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4DB873E5-EA40-944F-8A27-6B7A9C49A1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3612" y="2270976"/>
                <a:ext cx="889063" cy="218482"/>
              </a:xfrm>
              <a:prstGeom prst="rect">
                <a:avLst/>
              </a:prstGeom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0AD14DE-E7D2-C34A-B4CF-619DD5F2BE16}"/>
                </a:ext>
              </a:extLst>
            </p:cNvPr>
            <p:cNvGrpSpPr/>
            <p:nvPr/>
          </p:nvGrpSpPr>
          <p:grpSpPr>
            <a:xfrm>
              <a:off x="1645188" y="963666"/>
              <a:ext cx="1271453" cy="396875"/>
              <a:chOff x="1645188" y="963666"/>
              <a:chExt cx="1271453" cy="396875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2D2067DE-26C1-754E-87DD-77C5C559794E}"/>
                  </a:ext>
                </a:extLst>
              </p:cNvPr>
              <p:cNvSpPr/>
              <p:nvPr/>
            </p:nvSpPr>
            <p:spPr>
              <a:xfrm>
                <a:off x="1645188" y="963666"/>
                <a:ext cx="1271453" cy="396875"/>
              </a:xfrm>
              <a:prstGeom prst="roundRect">
                <a:avLst>
                  <a:gd name="adj" fmla="val 10800"/>
                </a:avLst>
              </a:prstGeom>
              <a:solidFill>
                <a:schemeClr val="tx1">
                  <a:lumMod val="10000"/>
                  <a:lumOff val="9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>
                  <a:defRPr/>
                </a:pPr>
                <a:endParaRPr lang="en-US" sz="2400" dirty="0">
                  <a:solidFill>
                    <a:srgbClr val="005073"/>
                  </a:solidFill>
                  <a:latin typeface="CiscoSansTT ExtraLight"/>
                </a:endParaRPr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81CACC1E-EC33-C64D-9E3F-86596141A2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8993" t="19738" r="8993" b="19738"/>
              <a:stretch/>
            </p:blipFill>
            <p:spPr>
              <a:xfrm>
                <a:off x="2075041" y="1052862"/>
                <a:ext cx="493556" cy="242825"/>
              </a:xfrm>
              <a:prstGeom prst="rect">
                <a:avLst/>
              </a:prstGeom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0D758E7-B87B-1E40-AC45-36CFAC5B7DD2}"/>
                </a:ext>
              </a:extLst>
            </p:cNvPr>
            <p:cNvGrpSpPr/>
            <p:nvPr/>
          </p:nvGrpSpPr>
          <p:grpSpPr>
            <a:xfrm>
              <a:off x="3017326" y="963666"/>
              <a:ext cx="1271453" cy="396875"/>
              <a:chOff x="3017326" y="963666"/>
              <a:chExt cx="1271453" cy="396875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BA02A07A-C6B6-344B-A5D1-B4707E3EAB8D}"/>
                  </a:ext>
                </a:extLst>
              </p:cNvPr>
              <p:cNvSpPr/>
              <p:nvPr/>
            </p:nvSpPr>
            <p:spPr>
              <a:xfrm>
                <a:off x="3017326" y="963666"/>
                <a:ext cx="1271453" cy="396875"/>
              </a:xfrm>
              <a:prstGeom prst="roundRect">
                <a:avLst>
                  <a:gd name="adj" fmla="val 10800"/>
                </a:avLst>
              </a:prstGeom>
              <a:solidFill>
                <a:schemeClr val="tx1">
                  <a:lumMod val="10000"/>
                  <a:lumOff val="9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>
                  <a:defRPr/>
                </a:pPr>
                <a:endParaRPr lang="en-US" sz="2400" dirty="0">
                  <a:solidFill>
                    <a:srgbClr val="005073"/>
                  </a:solidFill>
                  <a:latin typeface="CiscoSansTT ExtraLight"/>
                </a:endParaRPr>
              </a:p>
            </p:txBody>
          </p:sp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D8C2904B-F824-934E-B753-698B6716BC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35176" b="35176"/>
              <a:stretch/>
            </p:blipFill>
            <p:spPr>
              <a:xfrm>
                <a:off x="3161166" y="1080029"/>
                <a:ext cx="983771" cy="164149"/>
              </a:xfrm>
              <a:prstGeom prst="rect">
                <a:avLst/>
              </a:prstGeom>
            </p:spPr>
          </p:pic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6BA4D90-DEBE-8541-9596-8EC7283B65FE}"/>
              </a:ext>
            </a:extLst>
          </p:cNvPr>
          <p:cNvGrpSpPr/>
          <p:nvPr/>
        </p:nvGrpSpPr>
        <p:grpSpPr>
          <a:xfrm>
            <a:off x="3021827" y="2429036"/>
            <a:ext cx="3524788" cy="2128965"/>
            <a:chOff x="273049" y="1575379"/>
            <a:chExt cx="2643591" cy="1596724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A6B25278-509B-DD45-939F-4A1A1C4C6167}"/>
                </a:ext>
              </a:extLst>
            </p:cNvPr>
            <p:cNvSpPr/>
            <p:nvPr/>
          </p:nvSpPr>
          <p:spPr>
            <a:xfrm>
              <a:off x="284398" y="2775228"/>
              <a:ext cx="1271453" cy="396875"/>
            </a:xfrm>
            <a:prstGeom prst="roundRect">
              <a:avLst>
                <a:gd name="adj" fmla="val 10800"/>
              </a:avLst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>
                <a:defRPr/>
              </a:pPr>
              <a:r>
                <a:rPr lang="en-US" sz="1467" dirty="0">
                  <a:solidFill>
                    <a:srgbClr val="005073"/>
                  </a:solidFill>
                  <a:latin typeface="CiscoSansTT ExtraLight"/>
                </a:rPr>
                <a:t>ISC DHCP Server</a:t>
              </a: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C2858981-7EE7-D245-95A3-6E6EB934E116}"/>
                </a:ext>
              </a:extLst>
            </p:cNvPr>
            <p:cNvSpPr/>
            <p:nvPr/>
          </p:nvSpPr>
          <p:spPr>
            <a:xfrm>
              <a:off x="1645187" y="2167914"/>
              <a:ext cx="1271453" cy="396875"/>
            </a:xfrm>
            <a:prstGeom prst="roundRect">
              <a:avLst>
                <a:gd name="adj" fmla="val 10800"/>
              </a:avLst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>
                <a:defRPr/>
              </a:pPr>
              <a:r>
                <a:rPr lang="en-US" sz="1467" dirty="0" err="1">
                  <a:solidFill>
                    <a:srgbClr val="005073"/>
                  </a:solidFill>
                  <a:latin typeface="CiscoSansTT ExtraLight"/>
                </a:rPr>
                <a:t>tshark</a:t>
              </a:r>
              <a:endParaRPr lang="en-US" sz="1467" dirty="0">
                <a:solidFill>
                  <a:srgbClr val="005073"/>
                </a:solidFill>
                <a:latin typeface="CiscoSansTT ExtraLight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610418E-C2E7-E540-94BA-D599C4410328}"/>
                </a:ext>
              </a:extLst>
            </p:cNvPr>
            <p:cNvGrpSpPr/>
            <p:nvPr/>
          </p:nvGrpSpPr>
          <p:grpSpPr>
            <a:xfrm>
              <a:off x="273049" y="1575379"/>
              <a:ext cx="1271453" cy="396875"/>
              <a:chOff x="273049" y="1575379"/>
              <a:chExt cx="1271453" cy="396875"/>
            </a:xfrm>
          </p:grpSpPr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E396BAAE-8E27-994D-B8AC-D03247A0DC03}"/>
                  </a:ext>
                </a:extLst>
              </p:cNvPr>
              <p:cNvSpPr/>
              <p:nvPr/>
            </p:nvSpPr>
            <p:spPr>
              <a:xfrm>
                <a:off x="273049" y="1575379"/>
                <a:ext cx="1271453" cy="396875"/>
              </a:xfrm>
              <a:prstGeom prst="roundRect">
                <a:avLst>
                  <a:gd name="adj" fmla="val 10800"/>
                </a:avLst>
              </a:prstGeom>
              <a:solidFill>
                <a:schemeClr val="tx1">
                  <a:lumMod val="10000"/>
                  <a:lumOff val="9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>
                  <a:defRPr/>
                </a:pPr>
                <a:endParaRPr lang="en-US" sz="2400" dirty="0">
                  <a:solidFill>
                    <a:srgbClr val="005073"/>
                  </a:solidFill>
                  <a:latin typeface="CiscoSansTT ExtraLight"/>
                </a:endParaRPr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C349740F-D7E2-054A-A982-48EADBB519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8005" y="1652639"/>
                <a:ext cx="821541" cy="242354"/>
              </a:xfrm>
              <a:prstGeom prst="rect">
                <a:avLst/>
              </a:prstGeom>
            </p:spPr>
          </p:pic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C8D16E2-633E-4542-9A93-A398E996BB03}"/>
              </a:ext>
            </a:extLst>
          </p:cNvPr>
          <p:cNvGrpSpPr/>
          <p:nvPr/>
        </p:nvGrpSpPr>
        <p:grpSpPr>
          <a:xfrm>
            <a:off x="2992278" y="1615548"/>
            <a:ext cx="5359743" cy="3562299"/>
            <a:chOff x="250887" y="974937"/>
            <a:chExt cx="4019807" cy="2671724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EB5F11C-A309-8A41-8571-692E0EC63888}"/>
                </a:ext>
              </a:extLst>
            </p:cNvPr>
            <p:cNvGrpSpPr/>
            <p:nvPr/>
          </p:nvGrpSpPr>
          <p:grpSpPr>
            <a:xfrm>
              <a:off x="280411" y="3249786"/>
              <a:ext cx="1271453" cy="396875"/>
              <a:chOff x="280411" y="3249786"/>
              <a:chExt cx="1271453" cy="396875"/>
            </a:xfrm>
          </p:grpSpPr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52E5E1FF-5B68-3944-8ECA-DF2DB8A6C381}"/>
                  </a:ext>
                </a:extLst>
              </p:cNvPr>
              <p:cNvSpPr/>
              <p:nvPr/>
            </p:nvSpPr>
            <p:spPr>
              <a:xfrm>
                <a:off x="280411" y="3249786"/>
                <a:ext cx="1271453" cy="396875"/>
              </a:xfrm>
              <a:prstGeom prst="roundRect">
                <a:avLst>
                  <a:gd name="adj" fmla="val 10800"/>
                </a:avLst>
              </a:prstGeom>
              <a:solidFill>
                <a:schemeClr val="tx1">
                  <a:lumMod val="10000"/>
                  <a:lumOff val="9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>
                  <a:defRPr/>
                </a:pPr>
                <a:endParaRPr lang="en-US" sz="2400" dirty="0">
                  <a:solidFill>
                    <a:srgbClr val="005073"/>
                  </a:solidFill>
                  <a:latin typeface="CiscoSansTT ExtraLight"/>
                </a:endParaRPr>
              </a:p>
            </p:txBody>
          </p:sp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4A057050-1D8F-BC44-898E-3D1083BC60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4883" b="24883"/>
              <a:stretch/>
            </p:blipFill>
            <p:spPr>
              <a:xfrm>
                <a:off x="521318" y="3316558"/>
                <a:ext cx="774912" cy="263329"/>
              </a:xfrm>
              <a:prstGeom prst="rect">
                <a:avLst/>
              </a:prstGeom>
            </p:spPr>
          </p:pic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37C77F7-C1D6-5842-B1E2-598F1E60D202}"/>
                </a:ext>
              </a:extLst>
            </p:cNvPr>
            <p:cNvGrpSpPr/>
            <p:nvPr/>
          </p:nvGrpSpPr>
          <p:grpSpPr>
            <a:xfrm>
              <a:off x="2999241" y="1562480"/>
              <a:ext cx="1271453" cy="396875"/>
              <a:chOff x="2999241" y="1562480"/>
              <a:chExt cx="1271453" cy="396875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23E366EA-BBBC-484B-BE78-C55BBA0D7159}"/>
                  </a:ext>
                </a:extLst>
              </p:cNvPr>
              <p:cNvSpPr/>
              <p:nvPr/>
            </p:nvSpPr>
            <p:spPr>
              <a:xfrm>
                <a:off x="2999241" y="1562480"/>
                <a:ext cx="1271453" cy="396875"/>
              </a:xfrm>
              <a:prstGeom prst="roundRect">
                <a:avLst>
                  <a:gd name="adj" fmla="val 10800"/>
                </a:avLst>
              </a:prstGeom>
              <a:solidFill>
                <a:schemeClr val="tx1">
                  <a:lumMod val="10000"/>
                  <a:lumOff val="9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>
                  <a:defRPr/>
                </a:pPr>
                <a:endParaRPr lang="en-US" sz="1467" dirty="0">
                  <a:solidFill>
                    <a:srgbClr val="005073"/>
                  </a:solidFill>
                  <a:latin typeface="CiscoSansTT ExtraLight"/>
                </a:endParaRPr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A7BEC30C-F57A-A543-A025-0ACFAA1144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32084" y="1631155"/>
                <a:ext cx="1012853" cy="234223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117DBDF-B05B-B342-85C3-546A961ADA27}"/>
                </a:ext>
              </a:extLst>
            </p:cNvPr>
            <p:cNvGrpSpPr/>
            <p:nvPr/>
          </p:nvGrpSpPr>
          <p:grpSpPr>
            <a:xfrm>
              <a:off x="250887" y="974937"/>
              <a:ext cx="1271453" cy="396875"/>
              <a:chOff x="250887" y="974937"/>
              <a:chExt cx="1271453" cy="396875"/>
            </a:xfrm>
          </p:grpSpPr>
          <p:sp>
            <p:nvSpPr>
              <p:cNvPr id="57" name="Rounded Rectangle 56">
                <a:extLst>
                  <a:ext uri="{FF2B5EF4-FFF2-40B4-BE49-F238E27FC236}">
                    <a16:creationId xmlns:a16="http://schemas.microsoft.com/office/drawing/2014/main" id="{B43DA8CD-28EC-E347-8889-951ACE950514}"/>
                  </a:ext>
                </a:extLst>
              </p:cNvPr>
              <p:cNvSpPr/>
              <p:nvPr/>
            </p:nvSpPr>
            <p:spPr>
              <a:xfrm>
                <a:off x="250887" y="974937"/>
                <a:ext cx="1271453" cy="396875"/>
              </a:xfrm>
              <a:prstGeom prst="roundRect">
                <a:avLst>
                  <a:gd name="adj" fmla="val 10800"/>
                </a:avLst>
              </a:prstGeom>
              <a:solidFill>
                <a:schemeClr val="tx1">
                  <a:lumMod val="10000"/>
                  <a:lumOff val="9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>
                  <a:defRPr/>
                </a:pPr>
                <a:endParaRPr lang="en-US" sz="1467" dirty="0">
                  <a:solidFill>
                    <a:srgbClr val="005073"/>
                  </a:solidFill>
                  <a:latin typeface="CiscoSansTT ExtraLight"/>
                </a:endParaRPr>
              </a:p>
            </p:txBody>
          </p:sp>
          <p:pic>
            <p:nvPicPr>
              <p:cNvPr id="58" name="Picture 2" descr="Image result for Otrex realistic traffic generator logo png">
                <a:extLst>
                  <a:ext uri="{FF2B5EF4-FFF2-40B4-BE49-F238E27FC236}">
                    <a16:creationId xmlns:a16="http://schemas.microsoft.com/office/drawing/2014/main" id="{CCA97FD1-B0CC-454B-A291-4999C2180D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199" y="1021804"/>
                <a:ext cx="763545" cy="2796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8C342CB-B426-EE41-B10A-98C3C980DEC4}"/>
              </a:ext>
            </a:extLst>
          </p:cNvPr>
          <p:cNvGrpSpPr/>
          <p:nvPr/>
        </p:nvGrpSpPr>
        <p:grpSpPr>
          <a:xfrm>
            <a:off x="4835000" y="2419184"/>
            <a:ext cx="1711617" cy="2144453"/>
            <a:chOff x="1632928" y="1587339"/>
            <a:chExt cx="1283713" cy="1608340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78AC2D3-3834-7648-AB7D-235BC18B9429}"/>
                </a:ext>
              </a:extLst>
            </p:cNvPr>
            <p:cNvGrpSpPr/>
            <p:nvPr/>
          </p:nvGrpSpPr>
          <p:grpSpPr>
            <a:xfrm>
              <a:off x="1645188" y="2798804"/>
              <a:ext cx="1271453" cy="396875"/>
              <a:chOff x="1645188" y="2798804"/>
              <a:chExt cx="1271453" cy="396875"/>
            </a:xfrm>
          </p:grpSpPr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8FBC40CD-1A1E-DD42-A998-332663D7D8D7}"/>
                  </a:ext>
                </a:extLst>
              </p:cNvPr>
              <p:cNvSpPr/>
              <p:nvPr/>
            </p:nvSpPr>
            <p:spPr>
              <a:xfrm>
                <a:off x="1645188" y="2798804"/>
                <a:ext cx="1271453" cy="396875"/>
              </a:xfrm>
              <a:prstGeom prst="roundRect">
                <a:avLst>
                  <a:gd name="adj" fmla="val 10800"/>
                </a:avLst>
              </a:prstGeom>
              <a:solidFill>
                <a:schemeClr val="tx1">
                  <a:lumMod val="10000"/>
                  <a:lumOff val="9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>
                  <a:defRPr/>
                </a:pPr>
                <a:endParaRPr lang="en-US" sz="1467" dirty="0">
                  <a:solidFill>
                    <a:srgbClr val="005073"/>
                  </a:solidFill>
                  <a:latin typeface="CiscoSansTT ExtraLight"/>
                </a:endParaRPr>
              </a:p>
            </p:txBody>
          </p:sp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59778F7A-B124-6D4A-A908-3F0D4ACCCB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29744" b="29744"/>
              <a:stretch/>
            </p:blipFill>
            <p:spPr>
              <a:xfrm>
                <a:off x="1778200" y="2855211"/>
                <a:ext cx="1005429" cy="284060"/>
              </a:xfrm>
              <a:prstGeom prst="rect">
                <a:avLst/>
              </a:prstGeom>
            </p:spPr>
          </p:pic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D8A50BBA-9DE3-4C48-AD47-079BCF1314FC}"/>
                </a:ext>
              </a:extLst>
            </p:cNvPr>
            <p:cNvGrpSpPr/>
            <p:nvPr/>
          </p:nvGrpSpPr>
          <p:grpSpPr>
            <a:xfrm>
              <a:off x="1632928" y="1587339"/>
              <a:ext cx="1271453" cy="396875"/>
              <a:chOff x="1632928" y="1587339"/>
              <a:chExt cx="1271453" cy="396875"/>
            </a:xfrm>
          </p:grpSpPr>
          <p:sp>
            <p:nvSpPr>
              <p:cNvPr id="67" name="Rounded Rectangle 66">
                <a:extLst>
                  <a:ext uri="{FF2B5EF4-FFF2-40B4-BE49-F238E27FC236}">
                    <a16:creationId xmlns:a16="http://schemas.microsoft.com/office/drawing/2014/main" id="{BB7BE6C2-B2D3-1342-A79A-10AD14D6577D}"/>
                  </a:ext>
                </a:extLst>
              </p:cNvPr>
              <p:cNvSpPr/>
              <p:nvPr/>
            </p:nvSpPr>
            <p:spPr>
              <a:xfrm>
                <a:off x="1632928" y="1587339"/>
                <a:ext cx="1271453" cy="396875"/>
              </a:xfrm>
              <a:prstGeom prst="roundRect">
                <a:avLst>
                  <a:gd name="adj" fmla="val 10800"/>
                </a:avLst>
              </a:prstGeom>
              <a:solidFill>
                <a:schemeClr val="tx1">
                  <a:lumMod val="10000"/>
                  <a:lumOff val="9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>
                  <a:defRPr/>
                </a:pPr>
                <a:endParaRPr lang="en-US" sz="2400" dirty="0">
                  <a:solidFill>
                    <a:srgbClr val="005073"/>
                  </a:solidFill>
                  <a:latin typeface="CiscoSansTT ExtraLight"/>
                </a:endParaRPr>
              </a:p>
            </p:txBody>
          </p:sp>
          <p:pic>
            <p:nvPicPr>
              <p:cNvPr id="68" name="Picture 6">
                <a:extLst>
                  <a:ext uri="{FF2B5EF4-FFF2-40B4-BE49-F238E27FC236}">
                    <a16:creationId xmlns:a16="http://schemas.microsoft.com/office/drawing/2014/main" id="{D6853FEA-68CE-3241-A198-BACF2A72A6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500" b="10500"/>
              <a:stretch/>
            </p:blipFill>
            <p:spPr bwMode="auto">
              <a:xfrm>
                <a:off x="2029020" y="1638737"/>
                <a:ext cx="423265" cy="3343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25FC303A-6FA7-D44D-9687-06722D0BA27F}"/>
              </a:ext>
            </a:extLst>
          </p:cNvPr>
          <p:cNvSpPr/>
          <p:nvPr/>
        </p:nvSpPr>
        <p:spPr>
          <a:xfrm>
            <a:off x="6687597" y="4049823"/>
            <a:ext cx="1695271" cy="529167"/>
          </a:xfrm>
          <a:prstGeom prst="roundRect">
            <a:avLst>
              <a:gd name="adj" fmla="val 10800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defRPr/>
            </a:pPr>
            <a:r>
              <a:rPr lang="en-US" sz="1467" dirty="0" err="1">
                <a:solidFill>
                  <a:srgbClr val="005073"/>
                </a:solidFill>
                <a:latin typeface="CiscoSansTT ExtraLight"/>
              </a:rPr>
              <a:t>iPerf</a:t>
            </a:r>
            <a:endParaRPr lang="en-US" sz="1467" dirty="0">
              <a:solidFill>
                <a:srgbClr val="005073"/>
              </a:solidFill>
              <a:latin typeface="CiscoSansTT ExtraLight"/>
            </a:endParaRP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270F6D96-9157-3B45-BF38-522C927924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71995" y="3270895"/>
            <a:ext cx="937077" cy="420843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A3F82169-A851-754D-9161-6EC745738058}"/>
              </a:ext>
            </a:extLst>
          </p:cNvPr>
          <p:cNvSpPr/>
          <p:nvPr/>
        </p:nvSpPr>
        <p:spPr>
          <a:xfrm>
            <a:off x="4851343" y="4657666"/>
            <a:ext cx="1695271" cy="529167"/>
          </a:xfrm>
          <a:prstGeom prst="roundRect">
            <a:avLst>
              <a:gd name="adj" fmla="val 10800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defRPr/>
            </a:pPr>
            <a:endParaRPr lang="en-US" sz="2400" dirty="0">
              <a:solidFill>
                <a:srgbClr val="005073"/>
              </a:solidFill>
              <a:latin typeface="CiscoSansTT ExtraLight"/>
            </a:endParaRP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F9860C0A-DBFC-8543-8FA0-59D93BE4F69F}"/>
              </a:ext>
            </a:extLst>
          </p:cNvPr>
          <p:cNvSpPr/>
          <p:nvPr/>
        </p:nvSpPr>
        <p:spPr>
          <a:xfrm>
            <a:off x="6680863" y="4669119"/>
            <a:ext cx="1695271" cy="529167"/>
          </a:xfrm>
          <a:prstGeom prst="roundRect">
            <a:avLst>
              <a:gd name="adj" fmla="val 10800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defRPr/>
            </a:pPr>
            <a:endParaRPr lang="en-US" sz="2400" dirty="0">
              <a:solidFill>
                <a:srgbClr val="005073"/>
              </a:solidFill>
              <a:latin typeface="CiscoSansTT ExtraLight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2A9159B9-3B31-C442-A9C9-A7065B79B1C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9490" y="4682657"/>
            <a:ext cx="772012" cy="481736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83739E50-965B-074B-A466-9D73051DF5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07264" y="4688040"/>
            <a:ext cx="518273" cy="51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3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riangle 104"/>
          <p:cNvSpPr/>
          <p:nvPr/>
        </p:nvSpPr>
        <p:spPr bwMode="auto">
          <a:xfrm rot="16200000">
            <a:off x="6785137" y="186464"/>
            <a:ext cx="1613360" cy="1898803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FFFFFF">
                  <a:lumMod val="95000"/>
                </a:srgbClr>
              </a:gs>
              <a:gs pos="74000">
                <a:srgbClr val="FFFFFF">
                  <a:lumMod val="85000"/>
                </a:srgbClr>
              </a:gs>
              <a:gs pos="83000">
                <a:srgbClr val="FFFFFF">
                  <a:lumMod val="85000"/>
                </a:srgbClr>
              </a:gs>
              <a:gs pos="100000">
                <a:srgbClr val="FFFFFF">
                  <a:lumMod val="95000"/>
                </a:srgbClr>
              </a:gs>
            </a:gsLst>
            <a:lin ang="5400000" scaled="1"/>
          </a:gra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121920" tIns="60960" rIns="121920" bIns="60960"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67" kern="0" dirty="0">
              <a:solidFill>
                <a:srgbClr val="FFFFFF"/>
              </a:solidFill>
              <a:latin typeface="Arial"/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46" name="Title 2"/>
          <p:cNvSpPr txBox="1">
            <a:spLocks/>
          </p:cNvSpPr>
          <p:nvPr/>
        </p:nvSpPr>
        <p:spPr>
          <a:xfrm>
            <a:off x="443082" y="142569"/>
            <a:ext cx="11127317" cy="975783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200" kern="1200" dirty="0">
                <a:solidFill>
                  <a:schemeClr val="tx2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76179"/>
            <a:r>
              <a:rPr lang="en-US" sz="4267" dirty="0"/>
              <a:t>Application Management</a:t>
            </a:r>
          </a:p>
        </p:txBody>
      </p:sp>
      <p:grpSp>
        <p:nvGrpSpPr>
          <p:cNvPr id="116" name="Group 115"/>
          <p:cNvGrpSpPr/>
          <p:nvPr/>
        </p:nvGrpSpPr>
        <p:grpSpPr>
          <a:xfrm>
            <a:off x="283995" y="1068928"/>
            <a:ext cx="5091579" cy="4564803"/>
            <a:chOff x="212996" y="500830"/>
            <a:chExt cx="3818684" cy="3423602"/>
          </a:xfrm>
          <a:gradFill>
            <a:gsLst>
              <a:gs pos="0">
                <a:srgbClr val="FFFFFF">
                  <a:lumMod val="95000"/>
                </a:srgbClr>
              </a:gs>
              <a:gs pos="74000">
                <a:srgbClr val="FFFFFF">
                  <a:lumMod val="85000"/>
                </a:srgbClr>
              </a:gs>
              <a:gs pos="83000">
                <a:srgbClr val="FFFFFF">
                  <a:lumMod val="85000"/>
                </a:srgbClr>
              </a:gs>
              <a:gs pos="100000">
                <a:srgbClr val="FFFFFF">
                  <a:lumMod val="95000"/>
                </a:srgbClr>
              </a:gs>
            </a:gsLst>
            <a:lin ang="5400000" scaled="1"/>
          </a:gradFill>
        </p:grpSpPr>
        <p:sp>
          <p:nvSpPr>
            <p:cNvPr id="117" name="Rectangle 116"/>
            <p:cNvSpPr/>
            <p:nvPr/>
          </p:nvSpPr>
          <p:spPr bwMode="auto">
            <a:xfrm>
              <a:off x="883153" y="1353856"/>
              <a:ext cx="997975" cy="706846"/>
            </a:xfrm>
            <a:prstGeom prst="rect">
              <a:avLst/>
            </a:prstGeom>
            <a:grp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121920" tIns="60960" rIns="121920" bIns="60960" rtlCol="0" anchor="ctr"/>
            <a:lstStyle/>
            <a:p>
              <a:pPr algn="ctr" defTabSz="68578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67" kern="0" dirty="0">
                <a:solidFill>
                  <a:srgbClr val="FFFFFF"/>
                </a:solidFill>
                <a:latin typeface="Arial"/>
                <a:ea typeface="Arial" pitchFamily="-107" charset="0"/>
                <a:cs typeface="Arial" pitchFamily="-107" charset="0"/>
                <a:sym typeface="Arial" pitchFamily="-107" charset="0"/>
              </a:endParaRPr>
            </a:p>
          </p:txBody>
        </p:sp>
        <p:sp>
          <p:nvSpPr>
            <p:cNvPr id="118" name="Rectangle 117"/>
            <p:cNvSpPr/>
            <p:nvPr/>
          </p:nvSpPr>
          <p:spPr bwMode="auto">
            <a:xfrm>
              <a:off x="2150356" y="1544867"/>
              <a:ext cx="637042" cy="442151"/>
            </a:xfrm>
            <a:prstGeom prst="rect">
              <a:avLst/>
            </a:prstGeom>
            <a:grp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121920" tIns="60960" rIns="121920" bIns="60960" rtlCol="0" anchor="ctr"/>
            <a:lstStyle/>
            <a:p>
              <a:pPr algn="ctr" defTabSz="68578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67" kern="0" dirty="0">
                <a:solidFill>
                  <a:srgbClr val="FFFFFF"/>
                </a:solidFill>
                <a:latin typeface="Arial"/>
                <a:ea typeface="Arial" pitchFamily="-107" charset="0"/>
                <a:cs typeface="Arial" pitchFamily="-107" charset="0"/>
                <a:sym typeface="Arial" pitchFamily="-107" charset="0"/>
              </a:endParaRPr>
            </a:p>
          </p:txBody>
        </p:sp>
        <p:sp>
          <p:nvSpPr>
            <p:cNvPr id="119" name="Triangle 118"/>
            <p:cNvSpPr/>
            <p:nvPr/>
          </p:nvSpPr>
          <p:spPr bwMode="auto">
            <a:xfrm rot="18185463">
              <a:off x="410537" y="303289"/>
              <a:ext cx="3423602" cy="3818684"/>
            </a:xfrm>
            <a:prstGeom prst="triangle">
              <a:avLst>
                <a:gd name="adj" fmla="val 44108"/>
              </a:avLst>
            </a:prstGeom>
            <a:grp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121920" tIns="60960" rIns="121920" bIns="60960" rtlCol="0" anchor="ctr"/>
            <a:lstStyle/>
            <a:p>
              <a:pPr algn="ctr" defTabSz="68578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67" kern="0" dirty="0">
                <a:solidFill>
                  <a:srgbClr val="FFFFFF"/>
                </a:solidFill>
                <a:latin typeface="Arial"/>
                <a:ea typeface="Arial" pitchFamily="-107" charset="0"/>
                <a:cs typeface="Arial" pitchFamily="-107" charset="0"/>
                <a:sym typeface="Arial" pitchFamily="-107" charset="0"/>
              </a:endParaRPr>
            </a:p>
          </p:txBody>
        </p:sp>
        <p:sp>
          <p:nvSpPr>
            <p:cNvPr id="120" name="Trapezoid 119"/>
            <p:cNvSpPr/>
            <p:nvPr/>
          </p:nvSpPr>
          <p:spPr bwMode="auto">
            <a:xfrm rot="21480000">
              <a:off x="864679" y="1408712"/>
              <a:ext cx="2069276" cy="209106"/>
            </a:xfrm>
            <a:prstGeom prst="trapezoid">
              <a:avLst>
                <a:gd name="adj" fmla="val 291019"/>
              </a:avLst>
            </a:prstGeom>
            <a:grp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121920" tIns="60960" rIns="121920" bIns="60960" rtlCol="0" anchor="ctr"/>
            <a:lstStyle/>
            <a:p>
              <a:pPr algn="ctr" defTabSz="68578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67" kern="0" dirty="0">
                <a:solidFill>
                  <a:srgbClr val="FFFFFF"/>
                </a:solidFill>
                <a:latin typeface="Arial"/>
                <a:ea typeface="Arial" pitchFamily="-107" charset="0"/>
                <a:cs typeface="Arial" pitchFamily="-107" charset="0"/>
                <a:sym typeface="Arial" pitchFamily="-107" charset="0"/>
              </a:endParaRPr>
            </a:p>
          </p:txBody>
        </p:sp>
      </p:grpSp>
      <p:sp>
        <p:nvSpPr>
          <p:cNvPr id="121" name="Rounded Rectangle 120"/>
          <p:cNvSpPr/>
          <p:nvPr/>
        </p:nvSpPr>
        <p:spPr bwMode="auto">
          <a:xfrm>
            <a:off x="3640752" y="2479247"/>
            <a:ext cx="7738448" cy="4174216"/>
          </a:xfrm>
          <a:prstGeom prst="roundRect">
            <a:avLst>
              <a:gd name="adj" fmla="val 3629"/>
            </a:avLst>
          </a:prstGeom>
          <a:solidFill>
            <a:srgbClr val="64BAE2">
              <a:lumMod val="20000"/>
              <a:lumOff val="80000"/>
            </a:srgbClr>
          </a:solidFill>
          <a:ln w="12700" cap="flat">
            <a:solidFill>
              <a:srgbClr val="39393B">
                <a:lumMod val="40000"/>
                <a:lumOff val="60000"/>
              </a:srgbClr>
            </a:solidFill>
            <a:miter lim="800000"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10000"/>
              </a:prstClr>
            </a:outerShdw>
          </a:effectLst>
        </p:spPr>
        <p:txBody>
          <a:bodyPr lIns="121920" tIns="60960" rIns="121920" bIns="60960"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67" kern="0" dirty="0">
              <a:solidFill>
                <a:srgbClr val="39393B">
                  <a:lumMod val="75000"/>
                </a:srgbClr>
              </a:solidFill>
              <a:latin typeface="Arial"/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29" name="Rounded Rectangle 128"/>
          <p:cNvSpPr/>
          <p:nvPr/>
        </p:nvSpPr>
        <p:spPr bwMode="auto">
          <a:xfrm>
            <a:off x="8387483" y="2543000"/>
            <a:ext cx="1219200" cy="609600"/>
          </a:xfrm>
          <a:prstGeom prst="roundRect">
            <a:avLst>
              <a:gd name="adj" fmla="val 7457"/>
            </a:avLst>
          </a:prstGeom>
          <a:solidFill>
            <a:schemeClr val="accent3"/>
          </a:solidFill>
          <a:ln w="12700" cap="flat">
            <a:solidFill>
              <a:srgbClr val="39393B">
                <a:lumMod val="40000"/>
                <a:lumOff val="60000"/>
              </a:srgbClr>
            </a:solidFill>
            <a:miter lim="800000"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10000"/>
              </a:prstClr>
            </a:outerShdw>
          </a:effectLst>
        </p:spPr>
        <p:txBody>
          <a:bodyPr lIns="121920" tIns="60960" rIns="121920" bIns="60960"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67" kern="0" dirty="0">
                <a:solidFill>
                  <a:srgbClr val="39393B">
                    <a:lumMod val="75000"/>
                  </a:srgbClr>
                </a:solidFill>
                <a:latin typeface="Arial"/>
                <a:ea typeface="Arial" pitchFamily="-107" charset="0"/>
                <a:cs typeface="Arial" pitchFamily="-107" charset="0"/>
                <a:sym typeface="Arial" pitchFamily="-107" charset="0"/>
              </a:rPr>
              <a:t>CLI</a:t>
            </a:r>
          </a:p>
        </p:txBody>
      </p:sp>
      <p:pic>
        <p:nvPicPr>
          <p:cNvPr id="130" name="Picture 1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2" y="1831936"/>
            <a:ext cx="3084757" cy="513769"/>
          </a:xfrm>
          <a:prstGeom prst="rect">
            <a:avLst/>
          </a:prstGeom>
        </p:spPr>
      </p:pic>
      <p:cxnSp>
        <p:nvCxnSpPr>
          <p:cNvPr id="134" name="Straight Arrow Connector 133"/>
          <p:cNvCxnSpPr/>
          <p:nvPr/>
        </p:nvCxnSpPr>
        <p:spPr bwMode="auto">
          <a:xfrm>
            <a:off x="6550739" y="2230379"/>
            <a:ext cx="0" cy="1219200"/>
          </a:xfrm>
          <a:prstGeom prst="straightConnector1">
            <a:avLst/>
          </a:prstGeom>
          <a:solidFill>
            <a:srgbClr val="0183B7"/>
          </a:solidFill>
          <a:ln w="9525" cap="flat" cmpd="sng" algn="ctr">
            <a:solidFill>
              <a:srgbClr val="39393B">
                <a:lumMod val="75000"/>
              </a:srgbClr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135" name="TextBox 134"/>
          <p:cNvSpPr txBox="1"/>
          <p:nvPr/>
        </p:nvSpPr>
        <p:spPr>
          <a:xfrm rot="16200000">
            <a:off x="6100245" y="2683350"/>
            <a:ext cx="639919" cy="276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fontAlgn="auto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</a:pPr>
            <a:r>
              <a:rPr lang="en-US" sz="1333" dirty="0">
                <a:solidFill>
                  <a:srgbClr val="39393B"/>
                </a:solidFill>
                <a:latin typeface="Arial"/>
                <a:ea typeface="Apple LiGothic Medium"/>
              </a:rPr>
              <a:t>REST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9025836" y="3175297"/>
            <a:ext cx="639919" cy="276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fontAlgn="auto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</a:pPr>
            <a:r>
              <a:rPr lang="en-US" sz="1333" dirty="0">
                <a:solidFill>
                  <a:srgbClr val="39393B"/>
                </a:solidFill>
                <a:latin typeface="Arial"/>
                <a:ea typeface="Apple LiGothic Medium"/>
              </a:rPr>
              <a:t>REST</a:t>
            </a:r>
          </a:p>
        </p:txBody>
      </p:sp>
      <p:cxnSp>
        <p:nvCxnSpPr>
          <p:cNvPr id="168" name="Straight Arrow Connector 167"/>
          <p:cNvCxnSpPr/>
          <p:nvPr/>
        </p:nvCxnSpPr>
        <p:spPr bwMode="auto">
          <a:xfrm>
            <a:off x="9026687" y="3145864"/>
            <a:ext cx="0" cy="304800"/>
          </a:xfrm>
          <a:prstGeom prst="straightConnector1">
            <a:avLst/>
          </a:prstGeom>
          <a:solidFill>
            <a:srgbClr val="0183B7"/>
          </a:solidFill>
          <a:ln w="9525" cap="flat" cmpd="sng" algn="ctr">
            <a:solidFill>
              <a:srgbClr val="39393B">
                <a:lumMod val="75000"/>
              </a:srgbClr>
            </a:solidFill>
            <a:prstDash val="solid"/>
            <a:round/>
            <a:headEnd type="triangle" w="med" len="med"/>
            <a:tailEnd type="triangle"/>
          </a:ln>
          <a:effectLst/>
        </p:spPr>
      </p:cxnSp>
      <p:grpSp>
        <p:nvGrpSpPr>
          <p:cNvPr id="70" name="Group 69"/>
          <p:cNvGrpSpPr/>
          <p:nvPr/>
        </p:nvGrpSpPr>
        <p:grpSpPr>
          <a:xfrm>
            <a:off x="9917876" y="3969931"/>
            <a:ext cx="1168849" cy="2203624"/>
            <a:chOff x="3446232" y="1004936"/>
            <a:chExt cx="876637" cy="1652718"/>
          </a:xfrm>
        </p:grpSpPr>
        <p:sp>
          <p:nvSpPr>
            <p:cNvPr id="71" name="Rounded Rectangle 70"/>
            <p:cNvSpPr/>
            <p:nvPr/>
          </p:nvSpPr>
          <p:spPr bwMode="auto">
            <a:xfrm>
              <a:off x="3446232" y="1004936"/>
              <a:ext cx="876637" cy="1652718"/>
            </a:xfrm>
            <a:prstGeom prst="roundRect">
              <a:avLst>
                <a:gd name="adj" fmla="val 4926"/>
              </a:avLst>
            </a:prstGeom>
            <a:solidFill>
              <a:srgbClr val="FFFFFF">
                <a:lumMod val="85000"/>
              </a:srgbClr>
            </a:solidFill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121920" tIns="60960" rIns="121920" bIns="60960" rtlCol="0" anchor="ctr"/>
            <a:lstStyle/>
            <a:p>
              <a:pPr algn="ctr" defTabSz="685766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67" kern="0" dirty="0">
                <a:solidFill>
                  <a:srgbClr val="FFFFFF"/>
                </a:solidFill>
                <a:latin typeface="Arial"/>
                <a:ea typeface="Arial" pitchFamily="-107" charset="0"/>
                <a:cs typeface="Arial" pitchFamily="-107" charset="0"/>
                <a:sym typeface="Arial" pitchFamily="-107" charset="0"/>
              </a:endParaRPr>
            </a:p>
          </p:txBody>
        </p:sp>
        <p:sp>
          <p:nvSpPr>
            <p:cNvPr id="72" name="Rounded Rectangle 71"/>
            <p:cNvSpPr/>
            <p:nvPr/>
          </p:nvSpPr>
          <p:spPr bwMode="auto">
            <a:xfrm>
              <a:off x="3524002" y="1396526"/>
              <a:ext cx="721096" cy="1111984"/>
            </a:xfrm>
            <a:prstGeom prst="roundRect">
              <a:avLst/>
            </a:prstGeom>
            <a:solidFill>
              <a:srgbClr val="B46DCD"/>
            </a:solidFill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121920" tIns="60960" rIns="121920" bIns="60960" rtlCol="0" anchor="ctr"/>
            <a:lstStyle/>
            <a:p>
              <a:pPr algn="ctr" defTabSz="685766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kern="0" dirty="0">
                  <a:solidFill>
                    <a:srgbClr val="FFFFFF"/>
                  </a:solidFill>
                  <a:latin typeface="Arial"/>
                  <a:ea typeface="Arial" pitchFamily="-107" charset="0"/>
                  <a:cs typeface="Arial" pitchFamily="-107" charset="0"/>
                  <a:sym typeface="Arial" pitchFamily="-107" charset="0"/>
                </a:rPr>
                <a:t>Custom</a:t>
              </a:r>
              <a:br>
                <a:rPr lang="en-US" sz="1400" kern="0" dirty="0">
                  <a:solidFill>
                    <a:srgbClr val="FFFFFF"/>
                  </a:solidFill>
                  <a:latin typeface="Arial"/>
                  <a:ea typeface="Arial" pitchFamily="-107" charset="0"/>
                  <a:cs typeface="Arial" pitchFamily="-107" charset="0"/>
                  <a:sym typeface="Arial" pitchFamily="-107" charset="0"/>
                </a:rPr>
              </a:br>
              <a:r>
                <a:rPr lang="en-US" sz="1400" kern="0" dirty="0">
                  <a:solidFill>
                    <a:srgbClr val="FFFFFF"/>
                  </a:solidFill>
                  <a:latin typeface="Arial"/>
                  <a:ea typeface="Arial" pitchFamily="-107" charset="0"/>
                  <a:cs typeface="Arial" pitchFamily="-107" charset="0"/>
                  <a:sym typeface="Arial" pitchFamily="-107" charset="0"/>
                </a:rPr>
                <a:t>App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505877" y="1068866"/>
              <a:ext cx="725198" cy="256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54" eaLnBrk="0" fontAlgn="auto" hangingPunct="0">
                <a:lnSpc>
                  <a:spcPct val="90000"/>
                </a:lnSpc>
                <a:spcBef>
                  <a:spcPts val="800"/>
                </a:spcBef>
                <a:spcAft>
                  <a:spcPts val="0"/>
                </a:spcAft>
                <a:defRPr/>
              </a:pPr>
              <a:r>
                <a:rPr lang="en-US" b="1" kern="0" dirty="0">
                  <a:solidFill>
                    <a:srgbClr val="39393B"/>
                  </a:solidFill>
                  <a:latin typeface="Arial"/>
                  <a:ea typeface="Apple LiGothic Medium"/>
                </a:rPr>
                <a:t>Docker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8630023" y="3969360"/>
            <a:ext cx="1168850" cy="2203624"/>
            <a:chOff x="3446232" y="1004936"/>
            <a:chExt cx="876637" cy="1652718"/>
          </a:xfrm>
        </p:grpSpPr>
        <p:sp>
          <p:nvSpPr>
            <p:cNvPr id="75" name="Rounded Rectangle 74"/>
            <p:cNvSpPr/>
            <p:nvPr/>
          </p:nvSpPr>
          <p:spPr bwMode="auto">
            <a:xfrm>
              <a:off x="3446232" y="1004936"/>
              <a:ext cx="876637" cy="1652718"/>
            </a:xfrm>
            <a:prstGeom prst="roundRect">
              <a:avLst>
                <a:gd name="adj" fmla="val 4926"/>
              </a:avLst>
            </a:prstGeom>
            <a:solidFill>
              <a:srgbClr val="FFFFFF">
                <a:lumMod val="85000"/>
              </a:srgbClr>
            </a:solidFill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121920" tIns="60960" rIns="121920" bIns="60960" rtlCol="0" anchor="ctr"/>
            <a:lstStyle/>
            <a:p>
              <a:pPr algn="ctr" defTabSz="685766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67" kern="0" dirty="0">
                <a:solidFill>
                  <a:srgbClr val="FFFFFF"/>
                </a:solidFill>
                <a:latin typeface="Arial"/>
                <a:ea typeface="Arial" pitchFamily="-107" charset="0"/>
                <a:cs typeface="Arial" pitchFamily="-107" charset="0"/>
                <a:sym typeface="Arial" pitchFamily="-107" charset="0"/>
              </a:endParaRPr>
            </a:p>
          </p:txBody>
        </p:sp>
        <p:sp>
          <p:nvSpPr>
            <p:cNvPr id="76" name="Rounded Rectangle 75"/>
            <p:cNvSpPr/>
            <p:nvPr/>
          </p:nvSpPr>
          <p:spPr bwMode="auto">
            <a:xfrm>
              <a:off x="3524002" y="1396526"/>
              <a:ext cx="721096" cy="1111984"/>
            </a:xfrm>
            <a:prstGeom prst="roundRect">
              <a:avLst/>
            </a:prstGeom>
            <a:solidFill>
              <a:srgbClr val="B46DCD"/>
            </a:solidFill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121920" tIns="60960" rIns="121920" bIns="60960" rtlCol="0" anchor="ctr"/>
            <a:lstStyle/>
            <a:p>
              <a:pPr algn="ctr" defTabSz="685766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kern="0" dirty="0">
                  <a:solidFill>
                    <a:srgbClr val="FFFFFF"/>
                  </a:solidFill>
                  <a:latin typeface="Arial"/>
                  <a:ea typeface="Arial" pitchFamily="-107" charset="0"/>
                  <a:cs typeface="Arial" pitchFamily="-107" charset="0"/>
                  <a:sym typeface="Arial" pitchFamily="-107" charset="0"/>
                </a:rPr>
                <a:t>Custom App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514585" y="1068866"/>
              <a:ext cx="725198" cy="256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54" eaLnBrk="0" fontAlgn="auto" hangingPunct="0">
                <a:lnSpc>
                  <a:spcPct val="90000"/>
                </a:lnSpc>
                <a:spcBef>
                  <a:spcPts val="800"/>
                </a:spcBef>
                <a:spcAft>
                  <a:spcPts val="0"/>
                </a:spcAft>
                <a:defRPr/>
              </a:pPr>
              <a:r>
                <a:rPr lang="en-US" b="1" kern="0" dirty="0">
                  <a:solidFill>
                    <a:srgbClr val="39393B"/>
                  </a:solidFill>
                  <a:latin typeface="Arial"/>
                  <a:ea typeface="Apple LiGothic Medium"/>
                </a:rPr>
                <a:t>Docker</a:t>
              </a:r>
            </a:p>
          </p:txBody>
        </p:sp>
      </p:grpSp>
      <p:sp>
        <p:nvSpPr>
          <p:cNvPr id="86" name="Rounded Rectangle 85"/>
          <p:cNvSpPr/>
          <p:nvPr/>
        </p:nvSpPr>
        <p:spPr bwMode="auto">
          <a:xfrm>
            <a:off x="4803922" y="6162508"/>
            <a:ext cx="6276581" cy="424533"/>
          </a:xfrm>
          <a:prstGeom prst="roundRect">
            <a:avLst>
              <a:gd name="adj" fmla="val 3629"/>
            </a:avLst>
          </a:prstGeom>
          <a:solidFill>
            <a:srgbClr val="049FD9"/>
          </a:solidFill>
          <a:ln w="12700" cap="flat">
            <a:solidFill>
              <a:srgbClr val="58585B">
                <a:lumMod val="40000"/>
                <a:lumOff val="60000"/>
              </a:srgbClr>
            </a:solidFill>
            <a:miter lim="800000"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10000"/>
              </a:prstClr>
            </a:outerShdw>
          </a:effectLst>
        </p:spPr>
        <p:txBody>
          <a:bodyPr lIns="121920" tIns="60960" rIns="121920" bIns="60960" rtlCol="0" anchor="ctr"/>
          <a:lstStyle/>
          <a:p>
            <a:pPr algn="ctr" defTabSz="685766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67" kern="0" dirty="0">
                <a:solidFill>
                  <a:srgbClr val="FFFFFF"/>
                </a:solidFill>
                <a:latin typeface="Arial"/>
                <a:ea typeface="Arial" pitchFamily="-107" charset="0"/>
                <a:cs typeface="Arial" pitchFamily="-107" charset="0"/>
                <a:sym typeface="Arial" pitchFamily="-107" charset="0"/>
              </a:rPr>
              <a:t>Host OS (IOS XE Kernel)</a:t>
            </a:r>
          </a:p>
        </p:txBody>
      </p:sp>
      <p:cxnSp>
        <p:nvCxnSpPr>
          <p:cNvPr id="87" name="Straight Arrow Connector 86"/>
          <p:cNvCxnSpPr/>
          <p:nvPr/>
        </p:nvCxnSpPr>
        <p:spPr bwMode="auto">
          <a:xfrm>
            <a:off x="10489633" y="5940568"/>
            <a:ext cx="0" cy="304800"/>
          </a:xfrm>
          <a:prstGeom prst="straightConnector1">
            <a:avLst/>
          </a:prstGeom>
          <a:solidFill>
            <a:srgbClr val="0183B7"/>
          </a:solidFill>
          <a:ln w="9525" cap="flat" cmpd="sng" algn="ctr">
            <a:solidFill>
              <a:srgbClr val="58585B">
                <a:lumMod val="75000"/>
              </a:srgbClr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88" name="Straight Arrow Connector 87"/>
          <p:cNvCxnSpPr/>
          <p:nvPr/>
        </p:nvCxnSpPr>
        <p:spPr bwMode="auto">
          <a:xfrm>
            <a:off x="9231467" y="5918385"/>
            <a:ext cx="0" cy="304800"/>
          </a:xfrm>
          <a:prstGeom prst="straightConnector1">
            <a:avLst/>
          </a:prstGeom>
          <a:solidFill>
            <a:srgbClr val="0183B7"/>
          </a:solidFill>
          <a:ln w="9525" cap="flat" cmpd="sng" algn="ctr">
            <a:solidFill>
              <a:srgbClr val="58585B">
                <a:lumMod val="75000"/>
              </a:srgbClr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96" name="Rounded Rectangle 95"/>
          <p:cNvSpPr/>
          <p:nvPr/>
        </p:nvSpPr>
        <p:spPr bwMode="auto">
          <a:xfrm>
            <a:off x="4821324" y="3453618"/>
            <a:ext cx="6231152" cy="502180"/>
          </a:xfrm>
          <a:prstGeom prst="roundRect">
            <a:avLst>
              <a:gd name="adj" fmla="val 3629"/>
            </a:avLst>
          </a:prstGeom>
          <a:solidFill>
            <a:srgbClr val="ABC233">
              <a:lumMod val="75000"/>
            </a:srgbClr>
          </a:solidFill>
          <a:ln w="12700" cap="flat">
            <a:solidFill>
              <a:srgbClr val="58585B">
                <a:lumMod val="40000"/>
                <a:lumOff val="60000"/>
              </a:srgbClr>
            </a:solidFill>
            <a:miter lim="800000"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10000"/>
              </a:prstClr>
            </a:outerShdw>
          </a:effectLst>
        </p:spPr>
        <p:txBody>
          <a:bodyPr lIns="121920" tIns="60960" rIns="121920" bIns="60960" rtlCol="0" anchor="ctr"/>
          <a:lstStyle/>
          <a:p>
            <a:pPr algn="ctr" defTabSz="914354" eaLnBrk="0" fontAlgn="auto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  <a:ea typeface="Apple LiGothic Medium"/>
              </a:rPr>
              <a:t>Cisco Application Framework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875" y="309145"/>
            <a:ext cx="2774157" cy="1701279"/>
          </a:xfrm>
          <a:prstGeom prst="rect">
            <a:avLst/>
          </a:prstGeom>
        </p:spPr>
      </p:pic>
      <p:sp>
        <p:nvSpPr>
          <p:cNvPr id="133" name="Rounded Rectangle 132"/>
          <p:cNvSpPr/>
          <p:nvPr/>
        </p:nvSpPr>
        <p:spPr bwMode="auto">
          <a:xfrm>
            <a:off x="5850555" y="1620779"/>
            <a:ext cx="1365431" cy="609600"/>
          </a:xfrm>
          <a:prstGeom prst="roundRect">
            <a:avLst>
              <a:gd name="adj" fmla="val 7457"/>
            </a:avLst>
          </a:prstGeom>
          <a:solidFill>
            <a:schemeClr val="accent3"/>
          </a:solidFill>
          <a:ln w="12700" cap="flat">
            <a:solidFill>
              <a:srgbClr val="39393B">
                <a:lumMod val="40000"/>
                <a:lumOff val="60000"/>
              </a:srgbClr>
            </a:solidFill>
            <a:miter lim="800000"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10000"/>
              </a:prstClr>
            </a:outerShdw>
          </a:effectLst>
        </p:spPr>
        <p:txBody>
          <a:bodyPr lIns="121920" tIns="60960" rIns="121920" bIns="60960"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67" kern="0" dirty="0">
                <a:solidFill>
                  <a:srgbClr val="39393B">
                    <a:lumMod val="75000"/>
                  </a:srgbClr>
                </a:solidFill>
                <a:latin typeface="Arial"/>
                <a:ea typeface="Arial" pitchFamily="-107" charset="0"/>
                <a:cs typeface="Arial" pitchFamily="-107" charset="0"/>
                <a:sym typeface="Arial" pitchFamily="-107" charset="0"/>
              </a:rPr>
              <a:t>Cisco DNA-C</a:t>
            </a:r>
          </a:p>
        </p:txBody>
      </p:sp>
      <p:sp>
        <p:nvSpPr>
          <p:cNvPr id="106" name="Rounded Rectangle 105"/>
          <p:cNvSpPr/>
          <p:nvPr/>
        </p:nvSpPr>
        <p:spPr bwMode="auto">
          <a:xfrm>
            <a:off x="8384324" y="2540564"/>
            <a:ext cx="1219200" cy="609600"/>
          </a:xfrm>
          <a:prstGeom prst="roundRect">
            <a:avLst>
              <a:gd name="adj" fmla="val 7457"/>
            </a:avLst>
          </a:prstGeom>
          <a:solidFill>
            <a:schemeClr val="bg2">
              <a:lumMod val="60000"/>
              <a:lumOff val="40000"/>
            </a:schemeClr>
          </a:solidFill>
          <a:ln w="12700" cap="flat">
            <a:solidFill>
              <a:srgbClr val="39393B">
                <a:lumMod val="40000"/>
                <a:lumOff val="60000"/>
              </a:srgbClr>
            </a:solidFill>
            <a:miter lim="800000"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10000"/>
              </a:prstClr>
            </a:outerShdw>
          </a:effectLst>
        </p:spPr>
        <p:txBody>
          <a:bodyPr lIns="121920" tIns="60960" rIns="121920" bIns="60960"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67" kern="0" dirty="0">
                <a:solidFill>
                  <a:srgbClr val="39393B">
                    <a:lumMod val="75000"/>
                  </a:srgbClr>
                </a:solidFill>
                <a:latin typeface="Arial"/>
                <a:ea typeface="Arial" pitchFamily="-107" charset="0"/>
                <a:cs typeface="Arial" pitchFamily="-107" charset="0"/>
                <a:sym typeface="Arial" pitchFamily="-107" charset="0"/>
              </a:rPr>
              <a:t>CLI</a:t>
            </a:r>
          </a:p>
        </p:txBody>
      </p:sp>
      <p:sp>
        <p:nvSpPr>
          <p:cNvPr id="108" name="Rounded Rectangle 107"/>
          <p:cNvSpPr/>
          <p:nvPr/>
        </p:nvSpPr>
        <p:spPr bwMode="auto">
          <a:xfrm>
            <a:off x="5850555" y="1619105"/>
            <a:ext cx="1521300" cy="609600"/>
          </a:xfrm>
          <a:prstGeom prst="roundRect">
            <a:avLst>
              <a:gd name="adj" fmla="val 7457"/>
            </a:avLst>
          </a:prstGeom>
          <a:solidFill>
            <a:schemeClr val="bg2">
              <a:lumMod val="60000"/>
              <a:lumOff val="40000"/>
            </a:schemeClr>
          </a:solidFill>
          <a:ln w="12700" cap="flat">
            <a:solidFill>
              <a:srgbClr val="39393B">
                <a:lumMod val="40000"/>
                <a:lumOff val="60000"/>
              </a:srgbClr>
            </a:solidFill>
            <a:miter lim="800000"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10000"/>
              </a:prstClr>
            </a:outerShdw>
          </a:effectLst>
        </p:spPr>
        <p:txBody>
          <a:bodyPr lIns="121920" tIns="60960" rIns="121920" bIns="60960"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67" kern="0" dirty="0">
                <a:solidFill>
                  <a:srgbClr val="39393B">
                    <a:lumMod val="75000"/>
                  </a:srgbClr>
                </a:solidFill>
                <a:latin typeface="Arial"/>
                <a:ea typeface="Arial" pitchFamily="-107" charset="0"/>
                <a:cs typeface="Arial" pitchFamily="-107" charset="0"/>
                <a:sym typeface="Arial" pitchFamily="-107" charset="0"/>
              </a:rPr>
              <a:t>Cisco DNA Center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835ACBA-D7C4-4D47-B014-C201C81D2A05}"/>
              </a:ext>
            </a:extLst>
          </p:cNvPr>
          <p:cNvGrpSpPr/>
          <p:nvPr/>
        </p:nvGrpSpPr>
        <p:grpSpPr>
          <a:xfrm>
            <a:off x="7371855" y="3969360"/>
            <a:ext cx="1168849" cy="2203624"/>
            <a:chOff x="3446232" y="1004936"/>
            <a:chExt cx="876637" cy="1652718"/>
          </a:xfrm>
        </p:grpSpPr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31473320-3ABC-4D46-8F06-A0DFA47723E0}"/>
                </a:ext>
              </a:extLst>
            </p:cNvPr>
            <p:cNvSpPr/>
            <p:nvPr/>
          </p:nvSpPr>
          <p:spPr bwMode="auto">
            <a:xfrm>
              <a:off x="3446232" y="1004936"/>
              <a:ext cx="876637" cy="1652718"/>
            </a:xfrm>
            <a:prstGeom prst="roundRect">
              <a:avLst>
                <a:gd name="adj" fmla="val 4926"/>
              </a:avLst>
            </a:prstGeom>
            <a:solidFill>
              <a:srgbClr val="FFFFFF">
                <a:lumMod val="85000"/>
              </a:srgbClr>
            </a:solidFill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121920" tIns="60960" rIns="121920" bIns="60960" rtlCol="0" anchor="ctr"/>
            <a:lstStyle/>
            <a:p>
              <a:pPr algn="ctr" defTabSz="685766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67" kern="0" dirty="0">
                <a:solidFill>
                  <a:srgbClr val="FFFFFF"/>
                </a:solidFill>
                <a:latin typeface="Arial"/>
                <a:ea typeface="Arial" pitchFamily="-107" charset="0"/>
                <a:cs typeface="Arial" pitchFamily="-107" charset="0"/>
                <a:sym typeface="Arial" pitchFamily="-107" charset="0"/>
              </a:endParaRPr>
            </a:p>
          </p:txBody>
        </p:sp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7A29D639-71FC-ED4A-B589-B06AE5306807}"/>
                </a:ext>
              </a:extLst>
            </p:cNvPr>
            <p:cNvSpPr/>
            <p:nvPr/>
          </p:nvSpPr>
          <p:spPr bwMode="auto">
            <a:xfrm>
              <a:off x="3524002" y="1396526"/>
              <a:ext cx="721096" cy="1111984"/>
            </a:xfrm>
            <a:prstGeom prst="roundRect">
              <a:avLst/>
            </a:prstGeom>
            <a:solidFill>
              <a:srgbClr val="B46DCD"/>
            </a:solidFill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121920" tIns="60960" rIns="121920" bIns="60960" rtlCol="0" anchor="ctr"/>
            <a:lstStyle/>
            <a:p>
              <a:pPr algn="ctr" defTabSz="685766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kern="0" dirty="0">
                  <a:solidFill>
                    <a:srgbClr val="FFFFFF"/>
                  </a:solidFill>
                  <a:latin typeface="Arial"/>
                  <a:ea typeface="Arial" pitchFamily="-107" charset="0"/>
                  <a:cs typeface="Arial" pitchFamily="-107" charset="0"/>
                  <a:sym typeface="Arial" pitchFamily="-107" charset="0"/>
                </a:rPr>
                <a:t>3</a:t>
              </a:r>
              <a:r>
                <a:rPr lang="en-US" sz="1400" kern="0" baseline="30000" dirty="0">
                  <a:solidFill>
                    <a:srgbClr val="FFFFFF"/>
                  </a:solidFill>
                  <a:latin typeface="Arial"/>
                  <a:ea typeface="Arial" pitchFamily="-107" charset="0"/>
                  <a:cs typeface="Arial" pitchFamily="-107" charset="0"/>
                  <a:sym typeface="Arial" pitchFamily="-107" charset="0"/>
                </a:rPr>
                <a:t>rd</a:t>
              </a:r>
              <a:r>
                <a:rPr lang="en-US" sz="1400" kern="0" dirty="0">
                  <a:solidFill>
                    <a:srgbClr val="FFFFFF"/>
                  </a:solidFill>
                  <a:latin typeface="Arial"/>
                  <a:ea typeface="Arial" pitchFamily="-107" charset="0"/>
                  <a:cs typeface="Arial" pitchFamily="-107" charset="0"/>
                  <a:sym typeface="Arial" pitchFamily="-107" charset="0"/>
                </a:rPr>
                <a:t> Party App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DE43E14A-2597-3C4C-BA96-76E3148C09A4}"/>
                </a:ext>
              </a:extLst>
            </p:cNvPr>
            <p:cNvSpPr txBox="1"/>
            <p:nvPr/>
          </p:nvSpPr>
          <p:spPr>
            <a:xfrm>
              <a:off x="3505877" y="1068866"/>
              <a:ext cx="725198" cy="256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54" eaLnBrk="0" fontAlgn="auto" hangingPunct="0">
                <a:lnSpc>
                  <a:spcPct val="90000"/>
                </a:lnSpc>
                <a:spcBef>
                  <a:spcPts val="800"/>
                </a:spcBef>
                <a:spcAft>
                  <a:spcPts val="0"/>
                </a:spcAft>
                <a:defRPr/>
              </a:pPr>
              <a:r>
                <a:rPr lang="en-US" b="1" kern="0" dirty="0">
                  <a:solidFill>
                    <a:srgbClr val="39393B"/>
                  </a:solidFill>
                  <a:latin typeface="Arial"/>
                  <a:ea typeface="Apple LiGothic Medium"/>
                </a:rPr>
                <a:t>Docker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43E463F-4A7B-684A-A344-963C7BC9798E}"/>
              </a:ext>
            </a:extLst>
          </p:cNvPr>
          <p:cNvGrpSpPr/>
          <p:nvPr/>
        </p:nvGrpSpPr>
        <p:grpSpPr>
          <a:xfrm>
            <a:off x="6084002" y="3968789"/>
            <a:ext cx="1168850" cy="2203624"/>
            <a:chOff x="3446232" y="1004936"/>
            <a:chExt cx="876637" cy="1652718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21FCE822-0CCE-6344-8109-CBD6553C8F29}"/>
                </a:ext>
              </a:extLst>
            </p:cNvPr>
            <p:cNvSpPr/>
            <p:nvPr/>
          </p:nvSpPr>
          <p:spPr bwMode="auto">
            <a:xfrm>
              <a:off x="3446232" y="1004936"/>
              <a:ext cx="876637" cy="1652718"/>
            </a:xfrm>
            <a:prstGeom prst="roundRect">
              <a:avLst>
                <a:gd name="adj" fmla="val 4926"/>
              </a:avLst>
            </a:prstGeom>
            <a:solidFill>
              <a:srgbClr val="FFFFFF">
                <a:lumMod val="85000"/>
              </a:srgbClr>
            </a:solidFill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121920" tIns="60960" rIns="121920" bIns="60960" rtlCol="0" anchor="ctr"/>
            <a:lstStyle/>
            <a:p>
              <a:pPr algn="ctr" defTabSz="685766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67" kern="0" dirty="0">
                <a:solidFill>
                  <a:srgbClr val="FFFFFF"/>
                </a:solidFill>
                <a:latin typeface="Arial"/>
                <a:ea typeface="Arial" pitchFamily="-107" charset="0"/>
                <a:cs typeface="Arial" pitchFamily="-107" charset="0"/>
                <a:sym typeface="Arial" pitchFamily="-107" charset="0"/>
              </a:endParaRPr>
            </a:p>
          </p:txBody>
        </p:sp>
        <p:sp>
          <p:nvSpPr>
            <p:cNvPr id="102" name="Rounded Rectangle 101">
              <a:extLst>
                <a:ext uri="{FF2B5EF4-FFF2-40B4-BE49-F238E27FC236}">
                  <a16:creationId xmlns:a16="http://schemas.microsoft.com/office/drawing/2014/main" id="{94D61F2A-00F3-534F-9AD0-C61EE534363F}"/>
                </a:ext>
              </a:extLst>
            </p:cNvPr>
            <p:cNvSpPr/>
            <p:nvPr/>
          </p:nvSpPr>
          <p:spPr bwMode="auto">
            <a:xfrm>
              <a:off x="3524002" y="1396526"/>
              <a:ext cx="721096" cy="1111984"/>
            </a:xfrm>
            <a:prstGeom prst="roundRect">
              <a:avLst/>
            </a:prstGeom>
            <a:solidFill>
              <a:srgbClr val="B46DCD"/>
            </a:solidFill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121920" tIns="60960" rIns="121920" bIns="60960" rtlCol="0" anchor="ctr"/>
            <a:lstStyle/>
            <a:p>
              <a:pPr algn="ctr" defTabSz="685766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67" kern="0" dirty="0">
                  <a:solidFill>
                    <a:srgbClr val="FFFFFF"/>
                  </a:solidFill>
                  <a:latin typeface="Arial"/>
                  <a:ea typeface="Arial" pitchFamily="-107" charset="0"/>
                  <a:cs typeface="Arial" pitchFamily="-107" charset="0"/>
                  <a:sym typeface="Arial" pitchFamily="-107" charset="0"/>
                </a:rPr>
                <a:t>3</a:t>
              </a:r>
              <a:r>
                <a:rPr lang="en-US" sz="1467" kern="0" baseline="30000" dirty="0">
                  <a:solidFill>
                    <a:srgbClr val="FFFFFF"/>
                  </a:solidFill>
                  <a:latin typeface="Arial"/>
                  <a:ea typeface="Arial" pitchFamily="-107" charset="0"/>
                  <a:cs typeface="Arial" pitchFamily="-107" charset="0"/>
                  <a:sym typeface="Arial" pitchFamily="-107" charset="0"/>
                </a:rPr>
                <a:t>rd</a:t>
              </a:r>
              <a:r>
                <a:rPr lang="en-US" sz="1467" kern="0" dirty="0">
                  <a:solidFill>
                    <a:srgbClr val="FFFFFF"/>
                  </a:solidFill>
                  <a:latin typeface="Arial"/>
                  <a:ea typeface="Arial" pitchFamily="-107" charset="0"/>
                  <a:cs typeface="Arial" pitchFamily="-107" charset="0"/>
                  <a:sym typeface="Arial" pitchFamily="-107" charset="0"/>
                </a:rPr>
                <a:t> Party App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F5F73BB-B035-C449-91CB-554386FE4CA6}"/>
                </a:ext>
              </a:extLst>
            </p:cNvPr>
            <p:cNvSpPr txBox="1"/>
            <p:nvPr/>
          </p:nvSpPr>
          <p:spPr>
            <a:xfrm>
              <a:off x="3514585" y="1068866"/>
              <a:ext cx="725198" cy="256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54" eaLnBrk="0" fontAlgn="auto" hangingPunct="0">
                <a:lnSpc>
                  <a:spcPct val="90000"/>
                </a:lnSpc>
                <a:spcBef>
                  <a:spcPts val="800"/>
                </a:spcBef>
                <a:spcAft>
                  <a:spcPts val="0"/>
                </a:spcAft>
                <a:defRPr/>
              </a:pPr>
              <a:r>
                <a:rPr lang="en-US" b="1" kern="0" dirty="0">
                  <a:solidFill>
                    <a:srgbClr val="39393B"/>
                  </a:solidFill>
                  <a:latin typeface="Arial"/>
                  <a:ea typeface="Apple LiGothic Medium"/>
                </a:rPr>
                <a:t>Docker</a:t>
              </a:r>
            </a:p>
          </p:txBody>
        </p:sp>
      </p:grpSp>
      <p:cxnSp>
        <p:nvCxnSpPr>
          <p:cNvPr id="90" name="Straight Arrow Connector 89"/>
          <p:cNvCxnSpPr/>
          <p:nvPr/>
        </p:nvCxnSpPr>
        <p:spPr bwMode="auto">
          <a:xfrm>
            <a:off x="7923984" y="5951620"/>
            <a:ext cx="0" cy="304800"/>
          </a:xfrm>
          <a:prstGeom prst="straightConnector1">
            <a:avLst/>
          </a:prstGeom>
          <a:solidFill>
            <a:srgbClr val="0183B7"/>
          </a:solidFill>
          <a:ln w="9525" cap="flat" cmpd="sng" algn="ctr">
            <a:solidFill>
              <a:srgbClr val="58585B">
                <a:lumMod val="75000"/>
              </a:srgbClr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89" name="Straight Arrow Connector 88"/>
          <p:cNvCxnSpPr/>
          <p:nvPr/>
        </p:nvCxnSpPr>
        <p:spPr bwMode="auto">
          <a:xfrm>
            <a:off x="6642416" y="5946725"/>
            <a:ext cx="0" cy="304800"/>
          </a:xfrm>
          <a:prstGeom prst="straightConnector1">
            <a:avLst/>
          </a:prstGeom>
          <a:solidFill>
            <a:srgbClr val="0183B7"/>
          </a:solidFill>
          <a:ln w="9525" cap="flat" cmpd="sng" algn="ctr">
            <a:solidFill>
              <a:srgbClr val="58585B">
                <a:lumMod val="75000"/>
              </a:srgbClr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D1567F95-9EB6-4A4A-86BD-C44B6C820B11}"/>
              </a:ext>
            </a:extLst>
          </p:cNvPr>
          <p:cNvSpPr/>
          <p:nvPr/>
        </p:nvSpPr>
        <p:spPr bwMode="auto">
          <a:xfrm>
            <a:off x="4822032" y="3947401"/>
            <a:ext cx="1168849" cy="2203624"/>
          </a:xfrm>
          <a:prstGeom prst="roundRect">
            <a:avLst>
              <a:gd name="adj" fmla="val 4926"/>
            </a:avLst>
          </a:prstGeom>
          <a:solidFill>
            <a:srgbClr val="FFFFFF">
              <a:lumMod val="85000"/>
            </a:srgbClr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121920" tIns="60960" rIns="121920" bIns="60960" rtlCol="0" anchor="ctr"/>
          <a:lstStyle/>
          <a:p>
            <a:pPr algn="ctr" defTabSz="685766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sz="1867" kern="0" dirty="0">
              <a:solidFill>
                <a:srgbClr val="FFFFFF"/>
              </a:solidFill>
              <a:latin typeface="Arial"/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70D7CBE2-8437-9249-84B1-38B75E975D18}"/>
              </a:ext>
            </a:extLst>
          </p:cNvPr>
          <p:cNvSpPr/>
          <p:nvPr/>
        </p:nvSpPr>
        <p:spPr bwMode="auto">
          <a:xfrm>
            <a:off x="4925724" y="4469522"/>
            <a:ext cx="961461" cy="1482645"/>
          </a:xfrm>
          <a:prstGeom prst="roundRect">
            <a:avLst/>
          </a:prstGeom>
          <a:solidFill>
            <a:srgbClr val="B46DCD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121920" tIns="60960" rIns="121920" bIns="60960" rtlCol="0" anchor="ctr"/>
          <a:lstStyle/>
          <a:p>
            <a:pPr algn="ctr" defTabSz="685766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67" kern="0" dirty="0">
                <a:solidFill>
                  <a:srgbClr val="FFFFFF"/>
                </a:solidFill>
                <a:latin typeface="Arial"/>
                <a:ea typeface="Arial" pitchFamily="-107" charset="0"/>
                <a:cs typeface="Arial" pitchFamily="-107" charset="0"/>
                <a:sym typeface="Arial" pitchFamily="-107" charset="0"/>
              </a:rPr>
              <a:t>3</a:t>
            </a:r>
            <a:r>
              <a:rPr lang="en-US" sz="1467" kern="0" baseline="30000" dirty="0">
                <a:solidFill>
                  <a:srgbClr val="FFFFFF"/>
                </a:solidFill>
                <a:latin typeface="Arial"/>
                <a:ea typeface="Arial" pitchFamily="-107" charset="0"/>
                <a:cs typeface="Arial" pitchFamily="-107" charset="0"/>
                <a:sym typeface="Arial" pitchFamily="-107" charset="0"/>
              </a:rPr>
              <a:t>rd</a:t>
            </a:r>
            <a:endParaRPr lang="en-US" sz="1467" kern="0" dirty="0">
              <a:solidFill>
                <a:srgbClr val="FFFFFF"/>
              </a:solidFill>
              <a:latin typeface="Arial"/>
              <a:ea typeface="Arial" pitchFamily="-107" charset="0"/>
              <a:cs typeface="Arial" pitchFamily="-107" charset="0"/>
              <a:sym typeface="Arial" pitchFamily="-107" charset="0"/>
            </a:endParaRPr>
          </a:p>
          <a:p>
            <a:pPr algn="ctr" defTabSz="685766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67" kern="0" dirty="0">
                <a:solidFill>
                  <a:srgbClr val="FFFFFF"/>
                </a:solidFill>
                <a:latin typeface="Arial"/>
                <a:ea typeface="Arial" pitchFamily="-107" charset="0"/>
                <a:cs typeface="Arial" pitchFamily="-107" charset="0"/>
                <a:sym typeface="Arial" pitchFamily="-107" charset="0"/>
              </a:rPr>
              <a:t> Party App</a:t>
            </a:r>
          </a:p>
        </p:txBody>
      </p:sp>
      <p:cxnSp>
        <p:nvCxnSpPr>
          <p:cNvPr id="91" name="Straight Arrow Connector 90"/>
          <p:cNvCxnSpPr/>
          <p:nvPr/>
        </p:nvCxnSpPr>
        <p:spPr bwMode="auto">
          <a:xfrm>
            <a:off x="5443667" y="5933024"/>
            <a:ext cx="0" cy="304800"/>
          </a:xfrm>
          <a:prstGeom prst="straightConnector1">
            <a:avLst/>
          </a:prstGeom>
          <a:solidFill>
            <a:srgbClr val="0183B7"/>
          </a:solidFill>
          <a:ln w="9525" cap="flat" cmpd="sng" algn="ctr">
            <a:solidFill>
              <a:srgbClr val="39393B">
                <a:lumMod val="75000"/>
              </a:srgbClr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57C48CDD-9E4D-AC45-BAE0-20BBCDAEBF12}"/>
              </a:ext>
            </a:extLst>
          </p:cNvPr>
          <p:cNvSpPr txBox="1"/>
          <p:nvPr/>
        </p:nvSpPr>
        <p:spPr>
          <a:xfrm>
            <a:off x="4917804" y="4046422"/>
            <a:ext cx="96693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54" eaLnBrk="0" fontAlgn="auto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srgbClr val="39393B"/>
                </a:solidFill>
                <a:latin typeface="Arial"/>
                <a:ea typeface="Apple LiGothic Medium"/>
              </a:rPr>
              <a:t>Docker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31CB5260-AE93-984C-9A35-4E83D0D57F65}"/>
              </a:ext>
            </a:extLst>
          </p:cNvPr>
          <p:cNvSpPr/>
          <p:nvPr/>
        </p:nvSpPr>
        <p:spPr bwMode="auto">
          <a:xfrm>
            <a:off x="9836435" y="2543000"/>
            <a:ext cx="1219200" cy="609600"/>
          </a:xfrm>
          <a:prstGeom prst="roundRect">
            <a:avLst>
              <a:gd name="adj" fmla="val 7457"/>
            </a:avLst>
          </a:prstGeom>
          <a:solidFill>
            <a:schemeClr val="accent3"/>
          </a:solidFill>
          <a:ln w="12700" cap="flat">
            <a:solidFill>
              <a:srgbClr val="39393B">
                <a:lumMod val="40000"/>
                <a:lumOff val="60000"/>
              </a:srgbClr>
            </a:solidFill>
            <a:miter lim="800000"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10000"/>
              </a:prstClr>
            </a:outerShdw>
          </a:effectLst>
        </p:spPr>
        <p:txBody>
          <a:bodyPr lIns="121920" tIns="60960" rIns="121920" bIns="60960"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67" kern="0" dirty="0">
                <a:solidFill>
                  <a:srgbClr val="39393B">
                    <a:lumMod val="75000"/>
                  </a:srgbClr>
                </a:solidFill>
                <a:latin typeface="Arial"/>
                <a:ea typeface="Arial" pitchFamily="-107" charset="0"/>
                <a:cs typeface="Arial" pitchFamily="-107" charset="0"/>
                <a:sym typeface="Arial" pitchFamily="-107" charset="0"/>
              </a:rPr>
              <a:t>CLI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2608522-6BB9-EA44-B42A-7C21293D1679}"/>
              </a:ext>
            </a:extLst>
          </p:cNvPr>
          <p:cNvSpPr txBox="1"/>
          <p:nvPr/>
        </p:nvSpPr>
        <p:spPr>
          <a:xfrm>
            <a:off x="10474788" y="3175297"/>
            <a:ext cx="639919" cy="276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fontAlgn="auto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</a:pPr>
            <a:r>
              <a:rPr lang="en-US" sz="1333" dirty="0">
                <a:solidFill>
                  <a:srgbClr val="39393B"/>
                </a:solidFill>
                <a:latin typeface="Arial"/>
                <a:ea typeface="Apple LiGothic Medium"/>
              </a:rPr>
              <a:t>REST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4E2C849-EED3-9742-A1EF-1A86367001D4}"/>
              </a:ext>
            </a:extLst>
          </p:cNvPr>
          <p:cNvCxnSpPr/>
          <p:nvPr/>
        </p:nvCxnSpPr>
        <p:spPr bwMode="auto">
          <a:xfrm>
            <a:off x="10475639" y="3145864"/>
            <a:ext cx="0" cy="304800"/>
          </a:xfrm>
          <a:prstGeom prst="straightConnector1">
            <a:avLst/>
          </a:prstGeom>
          <a:solidFill>
            <a:srgbClr val="0183B7"/>
          </a:solidFill>
          <a:ln w="9525" cap="flat" cmpd="sng" algn="ctr">
            <a:solidFill>
              <a:srgbClr val="39393B">
                <a:lumMod val="75000"/>
              </a:srgbClr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717022A2-25DD-C243-8572-A4EFB832ED38}"/>
              </a:ext>
            </a:extLst>
          </p:cNvPr>
          <p:cNvSpPr/>
          <p:nvPr/>
        </p:nvSpPr>
        <p:spPr bwMode="auto">
          <a:xfrm>
            <a:off x="9833276" y="2540564"/>
            <a:ext cx="1219200" cy="609600"/>
          </a:xfrm>
          <a:prstGeom prst="roundRect">
            <a:avLst>
              <a:gd name="adj" fmla="val 7457"/>
            </a:avLst>
          </a:prstGeom>
          <a:solidFill>
            <a:schemeClr val="bg2">
              <a:lumMod val="60000"/>
              <a:lumOff val="40000"/>
            </a:schemeClr>
          </a:solidFill>
          <a:ln w="12700" cap="flat">
            <a:solidFill>
              <a:srgbClr val="39393B">
                <a:lumMod val="40000"/>
                <a:lumOff val="60000"/>
              </a:srgbClr>
            </a:solidFill>
            <a:miter lim="800000"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10000"/>
              </a:prstClr>
            </a:outerShdw>
          </a:effectLst>
        </p:spPr>
        <p:txBody>
          <a:bodyPr lIns="121920" tIns="60960" rIns="121920" bIns="60960"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67" kern="0" dirty="0">
                <a:solidFill>
                  <a:srgbClr val="39393B">
                    <a:lumMod val="75000"/>
                  </a:srgbClr>
                </a:solidFill>
                <a:latin typeface="Arial"/>
                <a:ea typeface="Arial" pitchFamily="-107" charset="0"/>
                <a:cs typeface="Arial" pitchFamily="-107" charset="0"/>
                <a:sym typeface="Arial" pitchFamily="-107" charset="0"/>
              </a:rPr>
              <a:t>Fog</a:t>
            </a:r>
          </a:p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67" kern="0" dirty="0">
                <a:solidFill>
                  <a:srgbClr val="39393B">
                    <a:lumMod val="75000"/>
                  </a:srgbClr>
                </a:solidFill>
                <a:latin typeface="Arial"/>
                <a:ea typeface="Arial" pitchFamily="-107" charset="0"/>
                <a:cs typeface="Arial" pitchFamily="-107" charset="0"/>
                <a:sym typeface="Arial" pitchFamily="-107" charset="0"/>
              </a:rPr>
              <a:t>Director</a:t>
            </a:r>
            <a:endParaRPr lang="en-US" sz="1867" kern="0" dirty="0">
              <a:solidFill>
                <a:srgbClr val="39393B">
                  <a:lumMod val="75000"/>
                </a:srgbClr>
              </a:solidFill>
              <a:latin typeface="Arial"/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78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03692" y="3372611"/>
            <a:ext cx="10160" cy="1073150"/>
          </a:xfrm>
          <a:custGeom>
            <a:avLst/>
            <a:gdLst/>
            <a:ahLst/>
            <a:cxnLst/>
            <a:rect l="l" t="t" r="r" b="b"/>
            <a:pathLst>
              <a:path w="10159" h="1073150">
                <a:moveTo>
                  <a:pt x="10032" y="1072769"/>
                </a:moveTo>
                <a:lnTo>
                  <a:pt x="0" y="0"/>
                </a:lnTo>
              </a:path>
            </a:pathLst>
          </a:custGeom>
          <a:ln w="9144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087868" y="3372611"/>
            <a:ext cx="10160" cy="1073150"/>
          </a:xfrm>
          <a:custGeom>
            <a:avLst/>
            <a:gdLst/>
            <a:ahLst/>
            <a:cxnLst/>
            <a:rect l="l" t="t" r="r" b="b"/>
            <a:pathLst>
              <a:path w="10159" h="1073150">
                <a:moveTo>
                  <a:pt x="10032" y="1072769"/>
                </a:moveTo>
                <a:lnTo>
                  <a:pt x="0" y="0"/>
                </a:lnTo>
              </a:path>
            </a:pathLst>
          </a:custGeom>
          <a:ln w="9144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972043" y="3372611"/>
            <a:ext cx="10160" cy="1073150"/>
          </a:xfrm>
          <a:custGeom>
            <a:avLst/>
            <a:gdLst/>
            <a:ahLst/>
            <a:cxnLst/>
            <a:rect l="l" t="t" r="r" b="b"/>
            <a:pathLst>
              <a:path w="10159" h="1073150">
                <a:moveTo>
                  <a:pt x="10032" y="1072769"/>
                </a:moveTo>
                <a:lnTo>
                  <a:pt x="0" y="0"/>
                </a:lnTo>
              </a:path>
            </a:pathLst>
          </a:custGeom>
          <a:ln w="9144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53171" y="3372611"/>
            <a:ext cx="10160" cy="1073150"/>
          </a:xfrm>
          <a:custGeom>
            <a:avLst/>
            <a:gdLst/>
            <a:ahLst/>
            <a:cxnLst/>
            <a:rect l="l" t="t" r="r" b="b"/>
            <a:pathLst>
              <a:path w="10159" h="1073150">
                <a:moveTo>
                  <a:pt x="10032" y="1072769"/>
                </a:moveTo>
                <a:lnTo>
                  <a:pt x="0" y="0"/>
                </a:lnTo>
              </a:path>
            </a:pathLst>
          </a:custGeom>
          <a:ln w="9144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737347" y="3372611"/>
            <a:ext cx="10160" cy="1073150"/>
          </a:xfrm>
          <a:custGeom>
            <a:avLst/>
            <a:gdLst/>
            <a:ahLst/>
            <a:cxnLst/>
            <a:rect l="l" t="t" r="r" b="b"/>
            <a:pathLst>
              <a:path w="10159" h="1073150">
                <a:moveTo>
                  <a:pt x="10032" y="1072769"/>
                </a:moveTo>
                <a:lnTo>
                  <a:pt x="0" y="0"/>
                </a:lnTo>
              </a:path>
            </a:pathLst>
          </a:custGeom>
          <a:ln w="9144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21523" y="3372611"/>
            <a:ext cx="10160" cy="1073150"/>
          </a:xfrm>
          <a:custGeom>
            <a:avLst/>
            <a:gdLst/>
            <a:ahLst/>
            <a:cxnLst/>
            <a:rect l="l" t="t" r="r" b="b"/>
            <a:pathLst>
              <a:path w="10159" h="1073150">
                <a:moveTo>
                  <a:pt x="10032" y="1072769"/>
                </a:moveTo>
                <a:lnTo>
                  <a:pt x="0" y="0"/>
                </a:lnTo>
              </a:path>
            </a:pathLst>
          </a:custGeom>
          <a:ln w="9144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11795" y="3372611"/>
            <a:ext cx="10160" cy="1073150"/>
          </a:xfrm>
          <a:custGeom>
            <a:avLst/>
            <a:gdLst/>
            <a:ahLst/>
            <a:cxnLst/>
            <a:rect l="l" t="t" r="r" b="b"/>
            <a:pathLst>
              <a:path w="10159" h="1073150">
                <a:moveTo>
                  <a:pt x="10032" y="1072769"/>
                </a:moveTo>
                <a:lnTo>
                  <a:pt x="0" y="0"/>
                </a:lnTo>
              </a:path>
            </a:pathLst>
          </a:custGeom>
          <a:ln w="9144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4903" y="1623441"/>
            <a:ext cx="2954655" cy="409384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67640" marR="0" lvl="0" indent="-154940" algn="l" defTabSz="914400" rtl="0" eaLnBrk="1" fontAlgn="auto" latinLnBrk="0" hangingPunct="1">
              <a:lnSpc>
                <a:spcPts val="3100"/>
              </a:lnSpc>
              <a:spcBef>
                <a:spcPts val="11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Existing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hardware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5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footprint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5080" lvl="0" indent="-154940" algn="l" defTabSz="914400" rtl="0" eaLnBrk="1" fontAlgn="auto" latinLnBrk="0" hangingPunct="1">
              <a:lnSpc>
                <a:spcPct val="95900"/>
              </a:lnSpc>
              <a:spcBef>
                <a:spcPts val="148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need </a:t>
            </a:r>
            <a:r>
              <a:rPr kumimoji="0" sz="2650" b="0" i="0" u="none" strike="noStrike" kern="1200" cap="none" spc="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 </a:t>
            </a:r>
            <a:r>
              <a:rPr kumimoji="0" sz="26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separate </a:t>
            </a:r>
            <a:r>
              <a:rPr kumimoji="0" sz="2650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compute  </a:t>
            </a:r>
            <a:r>
              <a:rPr kumimoji="0" sz="26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machinery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1241425" lvl="0" indent="-154940" algn="l" defTabSz="914400" rtl="0" eaLnBrk="1" fontAlgn="auto" latinLnBrk="0" hangingPunct="1">
              <a:lnSpc>
                <a:spcPts val="3050"/>
              </a:lnSpc>
              <a:spcBef>
                <a:spcPts val="156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-1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265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2650" b="0" i="0" u="none" strike="noStrike" kern="1200" cap="none" spc="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265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2650" b="0" i="0" u="none" strike="noStrike" kern="1200" cap="none" spc="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</a:t>
            </a:r>
            <a:r>
              <a:rPr kumimoji="0" sz="265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2650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2650" b="0" i="0" u="none" strike="noStrike" kern="1200" cap="none" spc="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2650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2650" b="0" i="0" u="none" strike="noStrike" kern="1200" cap="none" spc="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  </a:t>
            </a:r>
            <a:r>
              <a:rPr kumimoji="0" sz="26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security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-154940" algn="l" defTabSz="914400" rtl="0" eaLnBrk="1" fontAlgn="auto" latinLnBrk="0" hangingPunct="1">
              <a:lnSpc>
                <a:spcPts val="3115"/>
              </a:lnSpc>
              <a:spcBef>
                <a:spcPts val="1275"/>
              </a:spcBef>
              <a:spcAft>
                <a:spcPts val="0"/>
              </a:spcAft>
              <a:buClrTx/>
              <a:buSzPct val="60377"/>
              <a:buFontTx/>
              <a:buChar char="•"/>
              <a:tabLst>
                <a:tab pos="168275" algn="l"/>
              </a:tabLst>
              <a:defRPr/>
            </a:pPr>
            <a:r>
              <a:rPr kumimoji="0" sz="26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Reduced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latency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0" algn="l" defTabSz="914400" rtl="0" eaLnBrk="1" fontAlgn="auto" latinLnBrk="0" hangingPunct="1">
              <a:lnSpc>
                <a:spcPts val="311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50" b="0" i="0" u="none" strike="noStrike" kern="1200" cap="none" spc="-9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</a:t>
            </a:r>
            <a:r>
              <a:rPr kumimoji="0" sz="26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bandwidth</a:t>
            </a:r>
            <a:r>
              <a:rPr kumimoji="0" sz="2650" b="0" i="0" u="none" strike="noStrike" kern="1200" cap="none" spc="229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50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cost</a:t>
            </a: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10136505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5073"/>
                </a:solidFill>
              </a:rPr>
              <a:t>Empowering </a:t>
            </a:r>
            <a:r>
              <a:rPr spc="35" dirty="0">
                <a:solidFill>
                  <a:srgbClr val="005073"/>
                </a:solidFill>
              </a:rPr>
              <a:t>the </a:t>
            </a:r>
            <a:r>
              <a:rPr spc="-50" dirty="0">
                <a:solidFill>
                  <a:srgbClr val="005073"/>
                </a:solidFill>
              </a:rPr>
              <a:t>Edge </a:t>
            </a:r>
            <a:r>
              <a:rPr dirty="0">
                <a:solidFill>
                  <a:srgbClr val="005073"/>
                </a:solidFill>
              </a:rPr>
              <a:t>– </a:t>
            </a:r>
            <a:r>
              <a:rPr spc="5" dirty="0">
                <a:solidFill>
                  <a:srgbClr val="005073"/>
                </a:solidFill>
              </a:rPr>
              <a:t>Leverage </a:t>
            </a:r>
            <a:r>
              <a:rPr spc="35" dirty="0">
                <a:solidFill>
                  <a:srgbClr val="005073"/>
                </a:solidFill>
              </a:rPr>
              <a:t>the</a:t>
            </a:r>
            <a:r>
              <a:rPr spc="365" dirty="0">
                <a:solidFill>
                  <a:srgbClr val="005073"/>
                </a:solidFill>
              </a:rPr>
              <a:t> </a:t>
            </a:r>
            <a:r>
              <a:rPr spc="25" dirty="0">
                <a:solidFill>
                  <a:srgbClr val="005073"/>
                </a:solidFill>
              </a:rPr>
              <a:t>Network!</a:t>
            </a:r>
          </a:p>
        </p:txBody>
      </p:sp>
      <p:sp>
        <p:nvSpPr>
          <p:cNvPr id="11" name="object 11"/>
          <p:cNvSpPr/>
          <p:nvPr/>
        </p:nvSpPr>
        <p:spPr>
          <a:xfrm>
            <a:off x="3768090" y="1286335"/>
            <a:ext cx="7942325" cy="2349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098023" y="2243327"/>
            <a:ext cx="978407" cy="978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27207" y="2359151"/>
            <a:ext cx="307975" cy="463550"/>
          </a:xfrm>
          <a:custGeom>
            <a:avLst/>
            <a:gdLst/>
            <a:ahLst/>
            <a:cxnLst/>
            <a:rect l="l" t="t" r="r" b="b"/>
            <a:pathLst>
              <a:path w="307975" h="463550">
                <a:moveTo>
                  <a:pt x="288798" y="0"/>
                </a:moveTo>
                <a:lnTo>
                  <a:pt x="19050" y="0"/>
                </a:lnTo>
                <a:lnTo>
                  <a:pt x="11680" y="1512"/>
                </a:lnTo>
                <a:lnTo>
                  <a:pt x="5619" y="5619"/>
                </a:lnTo>
                <a:lnTo>
                  <a:pt x="1512" y="11680"/>
                </a:lnTo>
                <a:lnTo>
                  <a:pt x="0" y="19050"/>
                </a:lnTo>
                <a:lnTo>
                  <a:pt x="0" y="444246"/>
                </a:lnTo>
                <a:lnTo>
                  <a:pt x="1512" y="451615"/>
                </a:lnTo>
                <a:lnTo>
                  <a:pt x="5619" y="457676"/>
                </a:lnTo>
                <a:lnTo>
                  <a:pt x="11680" y="461783"/>
                </a:lnTo>
                <a:lnTo>
                  <a:pt x="19050" y="463296"/>
                </a:lnTo>
                <a:lnTo>
                  <a:pt x="288798" y="463296"/>
                </a:lnTo>
                <a:lnTo>
                  <a:pt x="296167" y="461783"/>
                </a:lnTo>
                <a:lnTo>
                  <a:pt x="302228" y="457676"/>
                </a:lnTo>
                <a:lnTo>
                  <a:pt x="306335" y="451615"/>
                </a:lnTo>
                <a:lnTo>
                  <a:pt x="307848" y="444246"/>
                </a:lnTo>
                <a:lnTo>
                  <a:pt x="307848" y="405384"/>
                </a:lnTo>
                <a:lnTo>
                  <a:pt x="67564" y="405384"/>
                </a:lnTo>
                <a:lnTo>
                  <a:pt x="59880" y="403871"/>
                </a:lnTo>
                <a:lnTo>
                  <a:pt x="53625" y="399764"/>
                </a:lnTo>
                <a:lnTo>
                  <a:pt x="49418" y="393703"/>
                </a:lnTo>
                <a:lnTo>
                  <a:pt x="47878" y="386334"/>
                </a:lnTo>
                <a:lnTo>
                  <a:pt x="49418" y="378577"/>
                </a:lnTo>
                <a:lnTo>
                  <a:pt x="53625" y="372284"/>
                </a:lnTo>
                <a:lnTo>
                  <a:pt x="59880" y="368063"/>
                </a:lnTo>
                <a:lnTo>
                  <a:pt x="67564" y="366522"/>
                </a:lnTo>
                <a:lnTo>
                  <a:pt x="307848" y="366522"/>
                </a:lnTo>
                <a:lnTo>
                  <a:pt x="307848" y="328422"/>
                </a:lnTo>
                <a:lnTo>
                  <a:pt x="67564" y="328422"/>
                </a:lnTo>
                <a:lnTo>
                  <a:pt x="59880" y="326880"/>
                </a:lnTo>
                <a:lnTo>
                  <a:pt x="53625" y="322659"/>
                </a:lnTo>
                <a:lnTo>
                  <a:pt x="49418" y="316366"/>
                </a:lnTo>
                <a:lnTo>
                  <a:pt x="47878" y="308610"/>
                </a:lnTo>
                <a:lnTo>
                  <a:pt x="49418" y="301240"/>
                </a:lnTo>
                <a:lnTo>
                  <a:pt x="53625" y="295179"/>
                </a:lnTo>
                <a:lnTo>
                  <a:pt x="59880" y="291072"/>
                </a:lnTo>
                <a:lnTo>
                  <a:pt x="67564" y="289560"/>
                </a:lnTo>
                <a:lnTo>
                  <a:pt x="307848" y="289560"/>
                </a:lnTo>
                <a:lnTo>
                  <a:pt x="307848" y="250698"/>
                </a:lnTo>
                <a:lnTo>
                  <a:pt x="67564" y="250698"/>
                </a:lnTo>
                <a:lnTo>
                  <a:pt x="59880" y="249185"/>
                </a:lnTo>
                <a:lnTo>
                  <a:pt x="53625" y="245078"/>
                </a:lnTo>
                <a:lnTo>
                  <a:pt x="49418" y="239017"/>
                </a:lnTo>
                <a:lnTo>
                  <a:pt x="47878" y="231648"/>
                </a:lnTo>
                <a:lnTo>
                  <a:pt x="49418" y="224278"/>
                </a:lnTo>
                <a:lnTo>
                  <a:pt x="53625" y="218217"/>
                </a:lnTo>
                <a:lnTo>
                  <a:pt x="59880" y="214110"/>
                </a:lnTo>
                <a:lnTo>
                  <a:pt x="67564" y="212598"/>
                </a:lnTo>
                <a:lnTo>
                  <a:pt x="307848" y="212598"/>
                </a:lnTo>
                <a:lnTo>
                  <a:pt x="307848" y="163830"/>
                </a:lnTo>
                <a:lnTo>
                  <a:pt x="47878" y="163830"/>
                </a:lnTo>
                <a:lnTo>
                  <a:pt x="47878" y="57912"/>
                </a:lnTo>
                <a:lnTo>
                  <a:pt x="307848" y="57912"/>
                </a:lnTo>
                <a:lnTo>
                  <a:pt x="307848" y="19050"/>
                </a:lnTo>
                <a:lnTo>
                  <a:pt x="306335" y="11680"/>
                </a:lnTo>
                <a:lnTo>
                  <a:pt x="302228" y="5619"/>
                </a:lnTo>
                <a:lnTo>
                  <a:pt x="296167" y="1512"/>
                </a:lnTo>
                <a:lnTo>
                  <a:pt x="288798" y="0"/>
                </a:lnTo>
                <a:close/>
              </a:path>
              <a:path w="307975" h="463550">
                <a:moveTo>
                  <a:pt x="154177" y="366522"/>
                </a:moveTo>
                <a:lnTo>
                  <a:pt x="67564" y="366522"/>
                </a:lnTo>
                <a:lnTo>
                  <a:pt x="74933" y="368063"/>
                </a:lnTo>
                <a:lnTo>
                  <a:pt x="80994" y="372284"/>
                </a:lnTo>
                <a:lnTo>
                  <a:pt x="85101" y="378577"/>
                </a:lnTo>
                <a:lnTo>
                  <a:pt x="86614" y="386334"/>
                </a:lnTo>
                <a:lnTo>
                  <a:pt x="85101" y="393703"/>
                </a:lnTo>
                <a:lnTo>
                  <a:pt x="80994" y="399764"/>
                </a:lnTo>
                <a:lnTo>
                  <a:pt x="74933" y="403871"/>
                </a:lnTo>
                <a:lnTo>
                  <a:pt x="67564" y="405384"/>
                </a:lnTo>
                <a:lnTo>
                  <a:pt x="154177" y="405384"/>
                </a:lnTo>
                <a:lnTo>
                  <a:pt x="146514" y="403871"/>
                </a:lnTo>
                <a:lnTo>
                  <a:pt x="140303" y="399764"/>
                </a:lnTo>
                <a:lnTo>
                  <a:pt x="136140" y="393703"/>
                </a:lnTo>
                <a:lnTo>
                  <a:pt x="134620" y="386334"/>
                </a:lnTo>
                <a:lnTo>
                  <a:pt x="136140" y="378577"/>
                </a:lnTo>
                <a:lnTo>
                  <a:pt x="140303" y="372284"/>
                </a:lnTo>
                <a:lnTo>
                  <a:pt x="146514" y="368063"/>
                </a:lnTo>
                <a:lnTo>
                  <a:pt x="154177" y="366522"/>
                </a:lnTo>
                <a:close/>
              </a:path>
              <a:path w="307975" h="463550">
                <a:moveTo>
                  <a:pt x="240792" y="366522"/>
                </a:moveTo>
                <a:lnTo>
                  <a:pt x="154177" y="366522"/>
                </a:lnTo>
                <a:lnTo>
                  <a:pt x="161547" y="368063"/>
                </a:lnTo>
                <a:lnTo>
                  <a:pt x="167608" y="372284"/>
                </a:lnTo>
                <a:lnTo>
                  <a:pt x="171715" y="378577"/>
                </a:lnTo>
                <a:lnTo>
                  <a:pt x="173227" y="386334"/>
                </a:lnTo>
                <a:lnTo>
                  <a:pt x="171715" y="393703"/>
                </a:lnTo>
                <a:lnTo>
                  <a:pt x="167608" y="399764"/>
                </a:lnTo>
                <a:lnTo>
                  <a:pt x="161547" y="403871"/>
                </a:lnTo>
                <a:lnTo>
                  <a:pt x="154177" y="405384"/>
                </a:lnTo>
                <a:lnTo>
                  <a:pt x="240792" y="405384"/>
                </a:lnTo>
                <a:lnTo>
                  <a:pt x="233128" y="403871"/>
                </a:lnTo>
                <a:lnTo>
                  <a:pt x="226917" y="399764"/>
                </a:lnTo>
                <a:lnTo>
                  <a:pt x="222754" y="393703"/>
                </a:lnTo>
                <a:lnTo>
                  <a:pt x="221234" y="386334"/>
                </a:lnTo>
                <a:lnTo>
                  <a:pt x="222754" y="378577"/>
                </a:lnTo>
                <a:lnTo>
                  <a:pt x="226917" y="372284"/>
                </a:lnTo>
                <a:lnTo>
                  <a:pt x="233128" y="368063"/>
                </a:lnTo>
                <a:lnTo>
                  <a:pt x="240792" y="366522"/>
                </a:lnTo>
                <a:close/>
              </a:path>
              <a:path w="307975" h="463550">
                <a:moveTo>
                  <a:pt x="307848" y="366522"/>
                </a:moveTo>
                <a:lnTo>
                  <a:pt x="240792" y="366522"/>
                </a:lnTo>
                <a:lnTo>
                  <a:pt x="248181" y="368063"/>
                </a:lnTo>
                <a:lnTo>
                  <a:pt x="254285" y="372284"/>
                </a:lnTo>
                <a:lnTo>
                  <a:pt x="258437" y="378577"/>
                </a:lnTo>
                <a:lnTo>
                  <a:pt x="259969" y="386334"/>
                </a:lnTo>
                <a:lnTo>
                  <a:pt x="258437" y="393703"/>
                </a:lnTo>
                <a:lnTo>
                  <a:pt x="254285" y="399764"/>
                </a:lnTo>
                <a:lnTo>
                  <a:pt x="248181" y="403871"/>
                </a:lnTo>
                <a:lnTo>
                  <a:pt x="240792" y="405384"/>
                </a:lnTo>
                <a:lnTo>
                  <a:pt x="307848" y="405384"/>
                </a:lnTo>
                <a:lnTo>
                  <a:pt x="307848" y="366522"/>
                </a:lnTo>
                <a:close/>
              </a:path>
              <a:path w="307975" h="463550">
                <a:moveTo>
                  <a:pt x="154177" y="289560"/>
                </a:moveTo>
                <a:lnTo>
                  <a:pt x="67564" y="289560"/>
                </a:lnTo>
                <a:lnTo>
                  <a:pt x="74933" y="291072"/>
                </a:lnTo>
                <a:lnTo>
                  <a:pt x="80994" y="295179"/>
                </a:lnTo>
                <a:lnTo>
                  <a:pt x="85101" y="301240"/>
                </a:lnTo>
                <a:lnTo>
                  <a:pt x="86614" y="308610"/>
                </a:lnTo>
                <a:lnTo>
                  <a:pt x="85101" y="316366"/>
                </a:lnTo>
                <a:lnTo>
                  <a:pt x="80994" y="322659"/>
                </a:lnTo>
                <a:lnTo>
                  <a:pt x="74933" y="326880"/>
                </a:lnTo>
                <a:lnTo>
                  <a:pt x="67564" y="328422"/>
                </a:lnTo>
                <a:lnTo>
                  <a:pt x="154177" y="328422"/>
                </a:lnTo>
                <a:lnTo>
                  <a:pt x="146514" y="326880"/>
                </a:lnTo>
                <a:lnTo>
                  <a:pt x="140303" y="322659"/>
                </a:lnTo>
                <a:lnTo>
                  <a:pt x="136140" y="316366"/>
                </a:lnTo>
                <a:lnTo>
                  <a:pt x="134620" y="308610"/>
                </a:lnTo>
                <a:lnTo>
                  <a:pt x="136140" y="301240"/>
                </a:lnTo>
                <a:lnTo>
                  <a:pt x="140303" y="295179"/>
                </a:lnTo>
                <a:lnTo>
                  <a:pt x="146514" y="291072"/>
                </a:lnTo>
                <a:lnTo>
                  <a:pt x="154177" y="289560"/>
                </a:lnTo>
                <a:close/>
              </a:path>
              <a:path w="307975" h="463550">
                <a:moveTo>
                  <a:pt x="240792" y="289560"/>
                </a:moveTo>
                <a:lnTo>
                  <a:pt x="154177" y="289560"/>
                </a:lnTo>
                <a:lnTo>
                  <a:pt x="161547" y="291072"/>
                </a:lnTo>
                <a:lnTo>
                  <a:pt x="167608" y="295179"/>
                </a:lnTo>
                <a:lnTo>
                  <a:pt x="171715" y="301240"/>
                </a:lnTo>
                <a:lnTo>
                  <a:pt x="173227" y="308610"/>
                </a:lnTo>
                <a:lnTo>
                  <a:pt x="171715" y="316366"/>
                </a:lnTo>
                <a:lnTo>
                  <a:pt x="167608" y="322659"/>
                </a:lnTo>
                <a:lnTo>
                  <a:pt x="161547" y="326880"/>
                </a:lnTo>
                <a:lnTo>
                  <a:pt x="154177" y="328422"/>
                </a:lnTo>
                <a:lnTo>
                  <a:pt x="240792" y="328422"/>
                </a:lnTo>
                <a:lnTo>
                  <a:pt x="233128" y="326880"/>
                </a:lnTo>
                <a:lnTo>
                  <a:pt x="226917" y="322659"/>
                </a:lnTo>
                <a:lnTo>
                  <a:pt x="222754" y="316366"/>
                </a:lnTo>
                <a:lnTo>
                  <a:pt x="221234" y="308610"/>
                </a:lnTo>
                <a:lnTo>
                  <a:pt x="222754" y="301240"/>
                </a:lnTo>
                <a:lnTo>
                  <a:pt x="226917" y="295179"/>
                </a:lnTo>
                <a:lnTo>
                  <a:pt x="233128" y="291072"/>
                </a:lnTo>
                <a:lnTo>
                  <a:pt x="240792" y="289560"/>
                </a:lnTo>
                <a:close/>
              </a:path>
              <a:path w="307975" h="463550">
                <a:moveTo>
                  <a:pt x="307848" y="289560"/>
                </a:moveTo>
                <a:lnTo>
                  <a:pt x="240792" y="289560"/>
                </a:lnTo>
                <a:lnTo>
                  <a:pt x="248181" y="291072"/>
                </a:lnTo>
                <a:lnTo>
                  <a:pt x="254285" y="295179"/>
                </a:lnTo>
                <a:lnTo>
                  <a:pt x="258437" y="301240"/>
                </a:lnTo>
                <a:lnTo>
                  <a:pt x="259969" y="308610"/>
                </a:lnTo>
                <a:lnTo>
                  <a:pt x="258437" y="316366"/>
                </a:lnTo>
                <a:lnTo>
                  <a:pt x="254285" y="322659"/>
                </a:lnTo>
                <a:lnTo>
                  <a:pt x="248181" y="326880"/>
                </a:lnTo>
                <a:lnTo>
                  <a:pt x="240792" y="328422"/>
                </a:lnTo>
                <a:lnTo>
                  <a:pt x="307848" y="328422"/>
                </a:lnTo>
                <a:lnTo>
                  <a:pt x="307848" y="289560"/>
                </a:lnTo>
                <a:close/>
              </a:path>
              <a:path w="307975" h="463550">
                <a:moveTo>
                  <a:pt x="154177" y="212598"/>
                </a:moveTo>
                <a:lnTo>
                  <a:pt x="67564" y="212598"/>
                </a:lnTo>
                <a:lnTo>
                  <a:pt x="74933" y="214110"/>
                </a:lnTo>
                <a:lnTo>
                  <a:pt x="80994" y="218217"/>
                </a:lnTo>
                <a:lnTo>
                  <a:pt x="85101" y="224278"/>
                </a:lnTo>
                <a:lnTo>
                  <a:pt x="86614" y="231648"/>
                </a:lnTo>
                <a:lnTo>
                  <a:pt x="85101" y="239017"/>
                </a:lnTo>
                <a:lnTo>
                  <a:pt x="80994" y="245078"/>
                </a:lnTo>
                <a:lnTo>
                  <a:pt x="74933" y="249185"/>
                </a:lnTo>
                <a:lnTo>
                  <a:pt x="67564" y="250698"/>
                </a:lnTo>
                <a:lnTo>
                  <a:pt x="154177" y="250698"/>
                </a:lnTo>
                <a:lnTo>
                  <a:pt x="146514" y="249185"/>
                </a:lnTo>
                <a:lnTo>
                  <a:pt x="140303" y="245078"/>
                </a:lnTo>
                <a:lnTo>
                  <a:pt x="136140" y="239017"/>
                </a:lnTo>
                <a:lnTo>
                  <a:pt x="134620" y="231648"/>
                </a:lnTo>
                <a:lnTo>
                  <a:pt x="136140" y="224278"/>
                </a:lnTo>
                <a:lnTo>
                  <a:pt x="140303" y="218217"/>
                </a:lnTo>
                <a:lnTo>
                  <a:pt x="146514" y="214110"/>
                </a:lnTo>
                <a:lnTo>
                  <a:pt x="154177" y="212598"/>
                </a:lnTo>
                <a:close/>
              </a:path>
              <a:path w="307975" h="463550">
                <a:moveTo>
                  <a:pt x="240792" y="212598"/>
                </a:moveTo>
                <a:lnTo>
                  <a:pt x="154177" y="212598"/>
                </a:lnTo>
                <a:lnTo>
                  <a:pt x="161547" y="214110"/>
                </a:lnTo>
                <a:lnTo>
                  <a:pt x="167608" y="218217"/>
                </a:lnTo>
                <a:lnTo>
                  <a:pt x="171715" y="224278"/>
                </a:lnTo>
                <a:lnTo>
                  <a:pt x="173227" y="231648"/>
                </a:lnTo>
                <a:lnTo>
                  <a:pt x="171715" y="239017"/>
                </a:lnTo>
                <a:lnTo>
                  <a:pt x="167608" y="245078"/>
                </a:lnTo>
                <a:lnTo>
                  <a:pt x="161547" y="249185"/>
                </a:lnTo>
                <a:lnTo>
                  <a:pt x="154177" y="250698"/>
                </a:lnTo>
                <a:lnTo>
                  <a:pt x="240792" y="250698"/>
                </a:lnTo>
                <a:lnTo>
                  <a:pt x="233128" y="249185"/>
                </a:lnTo>
                <a:lnTo>
                  <a:pt x="226917" y="245078"/>
                </a:lnTo>
                <a:lnTo>
                  <a:pt x="222754" y="239017"/>
                </a:lnTo>
                <a:lnTo>
                  <a:pt x="221234" y="231648"/>
                </a:lnTo>
                <a:lnTo>
                  <a:pt x="222754" y="224278"/>
                </a:lnTo>
                <a:lnTo>
                  <a:pt x="226917" y="218217"/>
                </a:lnTo>
                <a:lnTo>
                  <a:pt x="233128" y="214110"/>
                </a:lnTo>
                <a:lnTo>
                  <a:pt x="240792" y="212598"/>
                </a:lnTo>
                <a:close/>
              </a:path>
              <a:path w="307975" h="463550">
                <a:moveTo>
                  <a:pt x="307848" y="212598"/>
                </a:moveTo>
                <a:lnTo>
                  <a:pt x="240792" y="212598"/>
                </a:lnTo>
                <a:lnTo>
                  <a:pt x="248181" y="214110"/>
                </a:lnTo>
                <a:lnTo>
                  <a:pt x="254285" y="218217"/>
                </a:lnTo>
                <a:lnTo>
                  <a:pt x="258437" y="224278"/>
                </a:lnTo>
                <a:lnTo>
                  <a:pt x="259969" y="231648"/>
                </a:lnTo>
                <a:lnTo>
                  <a:pt x="258437" y="239017"/>
                </a:lnTo>
                <a:lnTo>
                  <a:pt x="254285" y="245078"/>
                </a:lnTo>
                <a:lnTo>
                  <a:pt x="248181" y="249185"/>
                </a:lnTo>
                <a:lnTo>
                  <a:pt x="240792" y="250698"/>
                </a:lnTo>
                <a:lnTo>
                  <a:pt x="307848" y="250698"/>
                </a:lnTo>
                <a:lnTo>
                  <a:pt x="307848" y="212598"/>
                </a:lnTo>
                <a:close/>
              </a:path>
              <a:path w="307975" h="463550">
                <a:moveTo>
                  <a:pt x="307848" y="57912"/>
                </a:moveTo>
                <a:lnTo>
                  <a:pt x="259969" y="57912"/>
                </a:lnTo>
                <a:lnTo>
                  <a:pt x="259969" y="163830"/>
                </a:lnTo>
                <a:lnTo>
                  <a:pt x="307848" y="163830"/>
                </a:lnTo>
                <a:lnTo>
                  <a:pt x="307848" y="579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392918" y="2860039"/>
            <a:ext cx="39243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Billing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750807" y="1834895"/>
            <a:ext cx="978408" cy="9784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957309" y="2341829"/>
            <a:ext cx="567690" cy="3625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0005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Analytic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Systems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003792" y="1959864"/>
            <a:ext cx="521334" cy="402590"/>
          </a:xfrm>
          <a:custGeom>
            <a:avLst/>
            <a:gdLst/>
            <a:ahLst/>
            <a:cxnLst/>
            <a:rect l="l" t="t" r="r" b="b"/>
            <a:pathLst>
              <a:path w="521334" h="402589">
                <a:moveTo>
                  <a:pt x="447528" y="280543"/>
                </a:moveTo>
                <a:lnTo>
                  <a:pt x="364489" y="280543"/>
                </a:lnTo>
                <a:lnTo>
                  <a:pt x="364489" y="288925"/>
                </a:lnTo>
                <a:lnTo>
                  <a:pt x="368046" y="297307"/>
                </a:lnTo>
                <a:lnTo>
                  <a:pt x="462787" y="391795"/>
                </a:lnTo>
                <a:lnTo>
                  <a:pt x="474079" y="399438"/>
                </a:lnTo>
                <a:lnTo>
                  <a:pt x="486917" y="401986"/>
                </a:lnTo>
                <a:lnTo>
                  <a:pt x="499756" y="399438"/>
                </a:lnTo>
                <a:lnTo>
                  <a:pt x="511048" y="391795"/>
                </a:lnTo>
                <a:lnTo>
                  <a:pt x="518477" y="380579"/>
                </a:lnTo>
                <a:lnTo>
                  <a:pt x="520953" y="367792"/>
                </a:lnTo>
                <a:lnTo>
                  <a:pt x="518477" y="355004"/>
                </a:lnTo>
                <a:lnTo>
                  <a:pt x="511048" y="343788"/>
                </a:lnTo>
                <a:lnTo>
                  <a:pt x="447528" y="280543"/>
                </a:lnTo>
                <a:close/>
              </a:path>
              <a:path w="521334" h="402589">
                <a:moveTo>
                  <a:pt x="164973" y="0"/>
                </a:moveTo>
                <a:lnTo>
                  <a:pt x="141350" y="0"/>
                </a:lnTo>
                <a:lnTo>
                  <a:pt x="131375" y="2026"/>
                </a:lnTo>
                <a:lnTo>
                  <a:pt x="123174" y="7540"/>
                </a:lnTo>
                <a:lnTo>
                  <a:pt x="117615" y="15698"/>
                </a:lnTo>
                <a:lnTo>
                  <a:pt x="115569" y="25653"/>
                </a:lnTo>
                <a:lnTo>
                  <a:pt x="115569" y="282066"/>
                </a:lnTo>
                <a:lnTo>
                  <a:pt x="117615" y="292022"/>
                </a:lnTo>
                <a:lnTo>
                  <a:pt x="123174" y="300180"/>
                </a:lnTo>
                <a:lnTo>
                  <a:pt x="131375" y="305694"/>
                </a:lnTo>
                <a:lnTo>
                  <a:pt x="141350" y="307721"/>
                </a:lnTo>
                <a:lnTo>
                  <a:pt x="164973" y="307721"/>
                </a:lnTo>
                <a:lnTo>
                  <a:pt x="175089" y="305694"/>
                </a:lnTo>
                <a:lnTo>
                  <a:pt x="183229" y="300180"/>
                </a:lnTo>
                <a:lnTo>
                  <a:pt x="188654" y="292022"/>
                </a:lnTo>
                <a:lnTo>
                  <a:pt x="190626" y="282066"/>
                </a:lnTo>
                <a:lnTo>
                  <a:pt x="190626" y="269366"/>
                </a:lnTo>
                <a:lnTo>
                  <a:pt x="174113" y="248427"/>
                </a:lnTo>
                <a:lnTo>
                  <a:pt x="162051" y="225012"/>
                </a:lnTo>
                <a:lnTo>
                  <a:pt x="154658" y="199644"/>
                </a:lnTo>
                <a:lnTo>
                  <a:pt x="152146" y="172847"/>
                </a:lnTo>
                <a:lnTo>
                  <a:pt x="154658" y="146343"/>
                </a:lnTo>
                <a:lnTo>
                  <a:pt x="162051" y="121126"/>
                </a:lnTo>
                <a:lnTo>
                  <a:pt x="174113" y="97766"/>
                </a:lnTo>
                <a:lnTo>
                  <a:pt x="190626" y="76835"/>
                </a:lnTo>
                <a:lnTo>
                  <a:pt x="190626" y="25653"/>
                </a:lnTo>
                <a:lnTo>
                  <a:pt x="188654" y="15698"/>
                </a:lnTo>
                <a:lnTo>
                  <a:pt x="183229" y="7540"/>
                </a:lnTo>
                <a:lnTo>
                  <a:pt x="175089" y="2026"/>
                </a:lnTo>
                <a:lnTo>
                  <a:pt x="164973" y="0"/>
                </a:lnTo>
                <a:close/>
              </a:path>
              <a:path w="521334" h="402589">
                <a:moveTo>
                  <a:pt x="293639" y="48736"/>
                </a:moveTo>
                <a:lnTo>
                  <a:pt x="245842" y="57951"/>
                </a:lnTo>
                <a:lnTo>
                  <a:pt x="203961" y="85598"/>
                </a:lnTo>
                <a:lnTo>
                  <a:pt x="176172" y="127583"/>
                </a:lnTo>
                <a:lnTo>
                  <a:pt x="166909" y="175260"/>
                </a:lnTo>
                <a:lnTo>
                  <a:pt x="176172" y="222936"/>
                </a:lnTo>
                <a:lnTo>
                  <a:pt x="203961" y="264922"/>
                </a:lnTo>
                <a:lnTo>
                  <a:pt x="240528" y="290187"/>
                </a:lnTo>
                <a:lnTo>
                  <a:pt x="282082" y="301212"/>
                </a:lnTo>
                <a:lnTo>
                  <a:pt x="324709" y="297997"/>
                </a:lnTo>
                <a:lnTo>
                  <a:pt x="364489" y="280543"/>
                </a:lnTo>
                <a:lnTo>
                  <a:pt x="447528" y="280543"/>
                </a:lnTo>
                <a:lnTo>
                  <a:pt x="429703" y="262794"/>
                </a:lnTo>
                <a:lnTo>
                  <a:pt x="293687" y="262794"/>
                </a:lnTo>
                <a:lnTo>
                  <a:pt x="260596" y="256436"/>
                </a:lnTo>
                <a:lnTo>
                  <a:pt x="231648" y="237362"/>
                </a:lnTo>
                <a:lnTo>
                  <a:pt x="212431" y="208295"/>
                </a:lnTo>
                <a:lnTo>
                  <a:pt x="206025" y="175323"/>
                </a:lnTo>
                <a:lnTo>
                  <a:pt x="212431" y="142351"/>
                </a:lnTo>
                <a:lnTo>
                  <a:pt x="231648" y="113284"/>
                </a:lnTo>
                <a:lnTo>
                  <a:pt x="260596" y="94138"/>
                </a:lnTo>
                <a:lnTo>
                  <a:pt x="293687" y="87757"/>
                </a:lnTo>
                <a:lnTo>
                  <a:pt x="384923" y="87757"/>
                </a:lnTo>
                <a:lnTo>
                  <a:pt x="383412" y="85598"/>
                </a:lnTo>
                <a:lnTo>
                  <a:pt x="341461" y="57951"/>
                </a:lnTo>
                <a:lnTo>
                  <a:pt x="293639" y="48736"/>
                </a:lnTo>
                <a:close/>
              </a:path>
              <a:path w="521334" h="402589">
                <a:moveTo>
                  <a:pt x="384923" y="87757"/>
                </a:moveTo>
                <a:lnTo>
                  <a:pt x="293687" y="87757"/>
                </a:lnTo>
                <a:lnTo>
                  <a:pt x="326874" y="94138"/>
                </a:lnTo>
                <a:lnTo>
                  <a:pt x="356107" y="113284"/>
                </a:lnTo>
                <a:lnTo>
                  <a:pt x="375253" y="142351"/>
                </a:lnTo>
                <a:lnTo>
                  <a:pt x="381634" y="175323"/>
                </a:lnTo>
                <a:lnTo>
                  <a:pt x="375253" y="208295"/>
                </a:lnTo>
                <a:lnTo>
                  <a:pt x="356107" y="237362"/>
                </a:lnTo>
                <a:lnTo>
                  <a:pt x="326874" y="256436"/>
                </a:lnTo>
                <a:lnTo>
                  <a:pt x="293687" y="262794"/>
                </a:lnTo>
                <a:lnTo>
                  <a:pt x="429703" y="262794"/>
                </a:lnTo>
                <a:lnTo>
                  <a:pt x="399033" y="245745"/>
                </a:lnTo>
                <a:lnTo>
                  <a:pt x="416774" y="206077"/>
                </a:lnTo>
                <a:lnTo>
                  <a:pt x="420084" y="163575"/>
                </a:lnTo>
                <a:lnTo>
                  <a:pt x="408963" y="122122"/>
                </a:lnTo>
                <a:lnTo>
                  <a:pt x="384923" y="87757"/>
                </a:lnTo>
                <a:close/>
              </a:path>
              <a:path w="521334" h="402589">
                <a:moveTo>
                  <a:pt x="280542" y="115188"/>
                </a:moveTo>
                <a:lnTo>
                  <a:pt x="256921" y="115188"/>
                </a:lnTo>
                <a:lnTo>
                  <a:pt x="246965" y="117232"/>
                </a:lnTo>
                <a:lnTo>
                  <a:pt x="238807" y="122777"/>
                </a:lnTo>
                <a:lnTo>
                  <a:pt x="233293" y="130940"/>
                </a:lnTo>
                <a:lnTo>
                  <a:pt x="231266" y="140843"/>
                </a:lnTo>
                <a:lnTo>
                  <a:pt x="231266" y="217297"/>
                </a:lnTo>
                <a:lnTo>
                  <a:pt x="263032" y="242141"/>
                </a:lnTo>
                <a:lnTo>
                  <a:pt x="291846" y="247650"/>
                </a:lnTo>
                <a:lnTo>
                  <a:pt x="296672" y="247650"/>
                </a:lnTo>
                <a:lnTo>
                  <a:pt x="301498" y="247269"/>
                </a:lnTo>
                <a:lnTo>
                  <a:pt x="306324" y="246507"/>
                </a:lnTo>
                <a:lnTo>
                  <a:pt x="306324" y="140843"/>
                </a:lnTo>
                <a:lnTo>
                  <a:pt x="304331" y="130940"/>
                </a:lnTo>
                <a:lnTo>
                  <a:pt x="298862" y="122777"/>
                </a:lnTo>
                <a:lnTo>
                  <a:pt x="290679" y="117232"/>
                </a:lnTo>
                <a:lnTo>
                  <a:pt x="280542" y="115188"/>
                </a:lnTo>
                <a:close/>
              </a:path>
              <a:path w="521334" h="402589">
                <a:moveTo>
                  <a:pt x="49402" y="115188"/>
                </a:moveTo>
                <a:lnTo>
                  <a:pt x="25653" y="115188"/>
                </a:lnTo>
                <a:lnTo>
                  <a:pt x="15751" y="117232"/>
                </a:lnTo>
                <a:lnTo>
                  <a:pt x="7588" y="122777"/>
                </a:lnTo>
                <a:lnTo>
                  <a:pt x="2043" y="130940"/>
                </a:lnTo>
                <a:lnTo>
                  <a:pt x="0" y="140843"/>
                </a:lnTo>
                <a:lnTo>
                  <a:pt x="0" y="282066"/>
                </a:lnTo>
                <a:lnTo>
                  <a:pt x="2043" y="292022"/>
                </a:lnTo>
                <a:lnTo>
                  <a:pt x="7588" y="300180"/>
                </a:lnTo>
                <a:lnTo>
                  <a:pt x="15751" y="305694"/>
                </a:lnTo>
                <a:lnTo>
                  <a:pt x="25653" y="307721"/>
                </a:lnTo>
                <a:lnTo>
                  <a:pt x="49402" y="307721"/>
                </a:lnTo>
                <a:lnTo>
                  <a:pt x="59519" y="305694"/>
                </a:lnTo>
                <a:lnTo>
                  <a:pt x="67659" y="300180"/>
                </a:lnTo>
                <a:lnTo>
                  <a:pt x="73084" y="292022"/>
                </a:lnTo>
                <a:lnTo>
                  <a:pt x="75056" y="282066"/>
                </a:lnTo>
                <a:lnTo>
                  <a:pt x="75056" y="140843"/>
                </a:lnTo>
                <a:lnTo>
                  <a:pt x="73084" y="130940"/>
                </a:lnTo>
                <a:lnTo>
                  <a:pt x="67659" y="122777"/>
                </a:lnTo>
                <a:lnTo>
                  <a:pt x="59519" y="117232"/>
                </a:lnTo>
                <a:lnTo>
                  <a:pt x="49402" y="1151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712208" y="2243327"/>
            <a:ext cx="975359" cy="9784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05553" y="2676525"/>
            <a:ext cx="789305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lvl="0" indent="286385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IoT  </a:t>
            </a:r>
            <a:r>
              <a:rPr kumimoji="0" sz="11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1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pp</a:t>
            </a:r>
            <a:r>
              <a:rPr kumimoji="0" sz="11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</a:t>
            </a:r>
            <a:r>
              <a:rPr kumimoji="0" sz="110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1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1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1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1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403592" y="1548383"/>
            <a:ext cx="978407" cy="9753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500366" y="1990725"/>
            <a:ext cx="789305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lvl="0" indent="10033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Business  </a:t>
            </a:r>
            <a:r>
              <a:rPr kumimoji="0" sz="11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1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pp</a:t>
            </a:r>
            <a:r>
              <a:rPr kumimoji="0" sz="11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</a:t>
            </a:r>
            <a:r>
              <a:rPr kumimoji="0" sz="110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1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1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1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1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714488" y="1639823"/>
            <a:ext cx="411479" cy="4084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974079" y="1758695"/>
            <a:ext cx="1054608" cy="10119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078473" y="2348864"/>
            <a:ext cx="84518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Management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230111" y="1950720"/>
            <a:ext cx="542925" cy="363220"/>
          </a:xfrm>
          <a:custGeom>
            <a:avLst/>
            <a:gdLst/>
            <a:ahLst/>
            <a:cxnLst/>
            <a:rect l="l" t="t" r="r" b="b"/>
            <a:pathLst>
              <a:path w="542925" h="363219">
                <a:moveTo>
                  <a:pt x="520191" y="0"/>
                </a:moveTo>
                <a:lnTo>
                  <a:pt x="23113" y="0"/>
                </a:lnTo>
                <a:lnTo>
                  <a:pt x="14037" y="1789"/>
                </a:lnTo>
                <a:lnTo>
                  <a:pt x="6699" y="6699"/>
                </a:lnTo>
                <a:lnTo>
                  <a:pt x="1789" y="14037"/>
                </a:lnTo>
                <a:lnTo>
                  <a:pt x="0" y="23113"/>
                </a:lnTo>
                <a:lnTo>
                  <a:pt x="0" y="339597"/>
                </a:lnTo>
                <a:lnTo>
                  <a:pt x="1789" y="348674"/>
                </a:lnTo>
                <a:lnTo>
                  <a:pt x="6699" y="356012"/>
                </a:lnTo>
                <a:lnTo>
                  <a:pt x="14037" y="360922"/>
                </a:lnTo>
                <a:lnTo>
                  <a:pt x="23113" y="362712"/>
                </a:lnTo>
                <a:lnTo>
                  <a:pt x="520191" y="362712"/>
                </a:lnTo>
                <a:lnTo>
                  <a:pt x="528828" y="360922"/>
                </a:lnTo>
                <a:lnTo>
                  <a:pt x="535939" y="356012"/>
                </a:lnTo>
                <a:lnTo>
                  <a:pt x="540765" y="348674"/>
                </a:lnTo>
                <a:lnTo>
                  <a:pt x="542543" y="339597"/>
                </a:lnTo>
                <a:lnTo>
                  <a:pt x="542543" y="317245"/>
                </a:lnTo>
                <a:lnTo>
                  <a:pt x="45465" y="317245"/>
                </a:lnTo>
                <a:lnTo>
                  <a:pt x="45465" y="79501"/>
                </a:lnTo>
                <a:lnTo>
                  <a:pt x="542543" y="79501"/>
                </a:lnTo>
                <a:lnTo>
                  <a:pt x="542543" y="57022"/>
                </a:lnTo>
                <a:lnTo>
                  <a:pt x="358139" y="57022"/>
                </a:lnTo>
                <a:lnTo>
                  <a:pt x="349885" y="48894"/>
                </a:lnTo>
                <a:lnTo>
                  <a:pt x="349885" y="30606"/>
                </a:lnTo>
                <a:lnTo>
                  <a:pt x="358139" y="23113"/>
                </a:lnTo>
                <a:lnTo>
                  <a:pt x="542543" y="23113"/>
                </a:lnTo>
                <a:lnTo>
                  <a:pt x="540765" y="14037"/>
                </a:lnTo>
                <a:lnTo>
                  <a:pt x="535939" y="6699"/>
                </a:lnTo>
                <a:lnTo>
                  <a:pt x="528828" y="1789"/>
                </a:lnTo>
                <a:lnTo>
                  <a:pt x="520191" y="0"/>
                </a:lnTo>
                <a:close/>
              </a:path>
              <a:path w="542925" h="363219">
                <a:moveTo>
                  <a:pt x="542543" y="79501"/>
                </a:moveTo>
                <a:lnTo>
                  <a:pt x="497839" y="79501"/>
                </a:lnTo>
                <a:lnTo>
                  <a:pt x="497839" y="317245"/>
                </a:lnTo>
                <a:lnTo>
                  <a:pt x="542543" y="317245"/>
                </a:lnTo>
                <a:lnTo>
                  <a:pt x="542543" y="79501"/>
                </a:lnTo>
                <a:close/>
              </a:path>
              <a:path w="542925" h="363219">
                <a:moveTo>
                  <a:pt x="414401" y="23113"/>
                </a:moveTo>
                <a:lnTo>
                  <a:pt x="376428" y="23113"/>
                </a:lnTo>
                <a:lnTo>
                  <a:pt x="383793" y="30606"/>
                </a:lnTo>
                <a:lnTo>
                  <a:pt x="383793" y="48894"/>
                </a:lnTo>
                <a:lnTo>
                  <a:pt x="376428" y="57022"/>
                </a:lnTo>
                <a:lnTo>
                  <a:pt x="414401" y="57022"/>
                </a:lnTo>
                <a:lnTo>
                  <a:pt x="406908" y="48894"/>
                </a:lnTo>
                <a:lnTo>
                  <a:pt x="406908" y="30606"/>
                </a:lnTo>
                <a:lnTo>
                  <a:pt x="414401" y="23113"/>
                </a:lnTo>
                <a:close/>
              </a:path>
              <a:path w="542925" h="363219">
                <a:moveTo>
                  <a:pt x="470662" y="23113"/>
                </a:moveTo>
                <a:lnTo>
                  <a:pt x="432688" y="23113"/>
                </a:lnTo>
                <a:lnTo>
                  <a:pt x="440816" y="30606"/>
                </a:lnTo>
                <a:lnTo>
                  <a:pt x="440816" y="48894"/>
                </a:lnTo>
                <a:lnTo>
                  <a:pt x="432688" y="57022"/>
                </a:lnTo>
                <a:lnTo>
                  <a:pt x="470662" y="57022"/>
                </a:lnTo>
                <a:lnTo>
                  <a:pt x="463168" y="48894"/>
                </a:lnTo>
                <a:lnTo>
                  <a:pt x="463168" y="30606"/>
                </a:lnTo>
                <a:lnTo>
                  <a:pt x="470662" y="23113"/>
                </a:lnTo>
                <a:close/>
              </a:path>
              <a:path w="542925" h="363219">
                <a:moveTo>
                  <a:pt x="542543" y="23113"/>
                </a:moveTo>
                <a:lnTo>
                  <a:pt x="489585" y="23113"/>
                </a:lnTo>
                <a:lnTo>
                  <a:pt x="497078" y="30606"/>
                </a:lnTo>
                <a:lnTo>
                  <a:pt x="497078" y="48894"/>
                </a:lnTo>
                <a:lnTo>
                  <a:pt x="489585" y="57022"/>
                </a:lnTo>
                <a:lnTo>
                  <a:pt x="542543" y="57022"/>
                </a:lnTo>
                <a:lnTo>
                  <a:pt x="542543" y="231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611111" y="2063495"/>
            <a:ext cx="55244" cy="91440"/>
          </a:xfrm>
          <a:custGeom>
            <a:avLst/>
            <a:gdLst/>
            <a:ahLst/>
            <a:cxnLst/>
            <a:rect l="l" t="t" r="r" b="b"/>
            <a:pathLst>
              <a:path w="55245" h="91439">
                <a:moveTo>
                  <a:pt x="30864" y="66420"/>
                </a:moveTo>
                <a:lnTo>
                  <a:pt x="20447" y="66420"/>
                </a:lnTo>
                <a:lnTo>
                  <a:pt x="28575" y="87502"/>
                </a:lnTo>
                <a:lnTo>
                  <a:pt x="29210" y="90042"/>
                </a:lnTo>
                <a:lnTo>
                  <a:pt x="32131" y="91439"/>
                </a:lnTo>
                <a:lnTo>
                  <a:pt x="34798" y="90296"/>
                </a:lnTo>
                <a:lnTo>
                  <a:pt x="37338" y="89662"/>
                </a:lnTo>
                <a:lnTo>
                  <a:pt x="38354" y="86740"/>
                </a:lnTo>
                <a:lnTo>
                  <a:pt x="37719" y="84200"/>
                </a:lnTo>
                <a:lnTo>
                  <a:pt x="30864" y="66420"/>
                </a:lnTo>
                <a:close/>
              </a:path>
              <a:path w="55245" h="91439">
                <a:moveTo>
                  <a:pt x="0" y="0"/>
                </a:moveTo>
                <a:lnTo>
                  <a:pt x="0" y="82676"/>
                </a:lnTo>
                <a:lnTo>
                  <a:pt x="20447" y="66420"/>
                </a:lnTo>
                <a:lnTo>
                  <a:pt x="30864" y="66420"/>
                </a:lnTo>
                <a:lnTo>
                  <a:pt x="29591" y="63118"/>
                </a:lnTo>
                <a:lnTo>
                  <a:pt x="54864" y="6210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971288" y="2365248"/>
            <a:ext cx="457200" cy="344805"/>
          </a:xfrm>
          <a:custGeom>
            <a:avLst/>
            <a:gdLst/>
            <a:ahLst/>
            <a:cxnLst/>
            <a:rect l="l" t="t" r="r" b="b"/>
            <a:pathLst>
              <a:path w="457200" h="344805">
                <a:moveTo>
                  <a:pt x="457200" y="199898"/>
                </a:moveTo>
                <a:lnTo>
                  <a:pt x="0" y="199898"/>
                </a:lnTo>
                <a:lnTo>
                  <a:pt x="0" y="344424"/>
                </a:lnTo>
                <a:lnTo>
                  <a:pt x="457200" y="344424"/>
                </a:lnTo>
                <a:lnTo>
                  <a:pt x="457200" y="325500"/>
                </a:lnTo>
                <a:lnTo>
                  <a:pt x="295783" y="325500"/>
                </a:lnTo>
                <a:lnTo>
                  <a:pt x="286385" y="319913"/>
                </a:lnTo>
                <a:lnTo>
                  <a:pt x="284734" y="313816"/>
                </a:lnTo>
                <a:lnTo>
                  <a:pt x="294579" y="296544"/>
                </a:lnTo>
                <a:lnTo>
                  <a:pt x="59054" y="296544"/>
                </a:lnTo>
                <a:lnTo>
                  <a:pt x="50978" y="294876"/>
                </a:lnTo>
                <a:lnTo>
                  <a:pt x="44354" y="290337"/>
                </a:lnTo>
                <a:lnTo>
                  <a:pt x="39874" y="283632"/>
                </a:lnTo>
                <a:lnTo>
                  <a:pt x="38226" y="275463"/>
                </a:lnTo>
                <a:lnTo>
                  <a:pt x="39874" y="267239"/>
                </a:lnTo>
                <a:lnTo>
                  <a:pt x="44354" y="260540"/>
                </a:lnTo>
                <a:lnTo>
                  <a:pt x="50978" y="256031"/>
                </a:lnTo>
                <a:lnTo>
                  <a:pt x="59054" y="254380"/>
                </a:lnTo>
                <a:lnTo>
                  <a:pt x="318654" y="254380"/>
                </a:lnTo>
                <a:lnTo>
                  <a:pt x="333883" y="227711"/>
                </a:lnTo>
                <a:lnTo>
                  <a:pt x="335914" y="224027"/>
                </a:lnTo>
                <a:lnTo>
                  <a:pt x="339851" y="222250"/>
                </a:lnTo>
                <a:lnTo>
                  <a:pt x="457200" y="222250"/>
                </a:lnTo>
                <a:lnTo>
                  <a:pt x="457200" y="199898"/>
                </a:lnTo>
                <a:close/>
              </a:path>
              <a:path w="457200" h="344805">
                <a:moveTo>
                  <a:pt x="382904" y="222250"/>
                </a:moveTo>
                <a:lnTo>
                  <a:pt x="339851" y="222250"/>
                </a:lnTo>
                <a:lnTo>
                  <a:pt x="343662" y="222757"/>
                </a:lnTo>
                <a:lnTo>
                  <a:pt x="344932" y="222885"/>
                </a:lnTo>
                <a:lnTo>
                  <a:pt x="346201" y="223265"/>
                </a:lnTo>
                <a:lnTo>
                  <a:pt x="352171" y="226822"/>
                </a:lnTo>
                <a:lnTo>
                  <a:pt x="353822" y="232917"/>
                </a:lnTo>
                <a:lnTo>
                  <a:pt x="351027" y="237743"/>
                </a:lnTo>
                <a:lnTo>
                  <a:pt x="304546" y="319024"/>
                </a:lnTo>
                <a:lnTo>
                  <a:pt x="301878" y="323850"/>
                </a:lnTo>
                <a:lnTo>
                  <a:pt x="295783" y="325500"/>
                </a:lnTo>
                <a:lnTo>
                  <a:pt x="338836" y="325500"/>
                </a:lnTo>
                <a:lnTo>
                  <a:pt x="334010" y="322706"/>
                </a:lnTo>
                <a:lnTo>
                  <a:pt x="329311" y="319913"/>
                </a:lnTo>
                <a:lnTo>
                  <a:pt x="327660" y="313816"/>
                </a:lnTo>
                <a:lnTo>
                  <a:pt x="330453" y="309117"/>
                </a:lnTo>
                <a:lnTo>
                  <a:pt x="376936" y="227711"/>
                </a:lnTo>
                <a:lnTo>
                  <a:pt x="378967" y="224027"/>
                </a:lnTo>
                <a:lnTo>
                  <a:pt x="382904" y="222250"/>
                </a:lnTo>
                <a:close/>
              </a:path>
              <a:path w="457200" h="344805">
                <a:moveTo>
                  <a:pt x="425831" y="222250"/>
                </a:moveTo>
                <a:lnTo>
                  <a:pt x="382904" y="222250"/>
                </a:lnTo>
                <a:lnTo>
                  <a:pt x="386714" y="222757"/>
                </a:lnTo>
                <a:lnTo>
                  <a:pt x="387985" y="222885"/>
                </a:lnTo>
                <a:lnTo>
                  <a:pt x="389254" y="223265"/>
                </a:lnTo>
                <a:lnTo>
                  <a:pt x="390398" y="224027"/>
                </a:lnTo>
                <a:lnTo>
                  <a:pt x="395097" y="226822"/>
                </a:lnTo>
                <a:lnTo>
                  <a:pt x="396748" y="232917"/>
                </a:lnTo>
                <a:lnTo>
                  <a:pt x="394081" y="237743"/>
                </a:lnTo>
                <a:lnTo>
                  <a:pt x="347599" y="319024"/>
                </a:lnTo>
                <a:lnTo>
                  <a:pt x="344804" y="323850"/>
                </a:lnTo>
                <a:lnTo>
                  <a:pt x="338836" y="325500"/>
                </a:lnTo>
                <a:lnTo>
                  <a:pt x="381762" y="325500"/>
                </a:lnTo>
                <a:lnTo>
                  <a:pt x="372363" y="319913"/>
                </a:lnTo>
                <a:lnTo>
                  <a:pt x="370713" y="313816"/>
                </a:lnTo>
                <a:lnTo>
                  <a:pt x="373507" y="309117"/>
                </a:lnTo>
                <a:lnTo>
                  <a:pt x="419862" y="227711"/>
                </a:lnTo>
                <a:lnTo>
                  <a:pt x="421894" y="224027"/>
                </a:lnTo>
                <a:lnTo>
                  <a:pt x="425831" y="222250"/>
                </a:lnTo>
                <a:close/>
              </a:path>
              <a:path w="457200" h="344805">
                <a:moveTo>
                  <a:pt x="457200" y="222250"/>
                </a:moveTo>
                <a:lnTo>
                  <a:pt x="425831" y="222250"/>
                </a:lnTo>
                <a:lnTo>
                  <a:pt x="429640" y="222757"/>
                </a:lnTo>
                <a:lnTo>
                  <a:pt x="430911" y="222885"/>
                </a:lnTo>
                <a:lnTo>
                  <a:pt x="432181" y="223265"/>
                </a:lnTo>
                <a:lnTo>
                  <a:pt x="438150" y="226822"/>
                </a:lnTo>
                <a:lnTo>
                  <a:pt x="439800" y="232917"/>
                </a:lnTo>
                <a:lnTo>
                  <a:pt x="437007" y="237743"/>
                </a:lnTo>
                <a:lnTo>
                  <a:pt x="390525" y="319024"/>
                </a:lnTo>
                <a:lnTo>
                  <a:pt x="387858" y="323850"/>
                </a:lnTo>
                <a:lnTo>
                  <a:pt x="381762" y="325500"/>
                </a:lnTo>
                <a:lnTo>
                  <a:pt x="457200" y="325500"/>
                </a:lnTo>
                <a:lnTo>
                  <a:pt x="457200" y="222250"/>
                </a:lnTo>
                <a:close/>
              </a:path>
              <a:path w="457200" h="344805">
                <a:moveTo>
                  <a:pt x="114046" y="254380"/>
                </a:moveTo>
                <a:lnTo>
                  <a:pt x="59054" y="254380"/>
                </a:lnTo>
                <a:lnTo>
                  <a:pt x="67184" y="256031"/>
                </a:lnTo>
                <a:lnTo>
                  <a:pt x="73802" y="260540"/>
                </a:lnTo>
                <a:lnTo>
                  <a:pt x="78253" y="267239"/>
                </a:lnTo>
                <a:lnTo>
                  <a:pt x="79883" y="275463"/>
                </a:lnTo>
                <a:lnTo>
                  <a:pt x="78253" y="283632"/>
                </a:lnTo>
                <a:lnTo>
                  <a:pt x="73802" y="290337"/>
                </a:lnTo>
                <a:lnTo>
                  <a:pt x="67184" y="294876"/>
                </a:lnTo>
                <a:lnTo>
                  <a:pt x="59054" y="296544"/>
                </a:lnTo>
                <a:lnTo>
                  <a:pt x="114046" y="296544"/>
                </a:lnTo>
                <a:lnTo>
                  <a:pt x="105916" y="294876"/>
                </a:lnTo>
                <a:lnTo>
                  <a:pt x="99298" y="290337"/>
                </a:lnTo>
                <a:lnTo>
                  <a:pt x="94847" y="283632"/>
                </a:lnTo>
                <a:lnTo>
                  <a:pt x="93217" y="275463"/>
                </a:lnTo>
                <a:lnTo>
                  <a:pt x="94847" y="267239"/>
                </a:lnTo>
                <a:lnTo>
                  <a:pt x="99298" y="260540"/>
                </a:lnTo>
                <a:lnTo>
                  <a:pt x="105916" y="256031"/>
                </a:lnTo>
                <a:lnTo>
                  <a:pt x="114046" y="254380"/>
                </a:lnTo>
                <a:close/>
              </a:path>
              <a:path w="457200" h="344805">
                <a:moveTo>
                  <a:pt x="168910" y="254380"/>
                </a:moveTo>
                <a:lnTo>
                  <a:pt x="114046" y="254380"/>
                </a:lnTo>
                <a:lnTo>
                  <a:pt x="122122" y="256031"/>
                </a:lnTo>
                <a:lnTo>
                  <a:pt x="128746" y="260540"/>
                </a:lnTo>
                <a:lnTo>
                  <a:pt x="133226" y="267239"/>
                </a:lnTo>
                <a:lnTo>
                  <a:pt x="134874" y="275463"/>
                </a:lnTo>
                <a:lnTo>
                  <a:pt x="133226" y="283632"/>
                </a:lnTo>
                <a:lnTo>
                  <a:pt x="128746" y="290337"/>
                </a:lnTo>
                <a:lnTo>
                  <a:pt x="122122" y="294876"/>
                </a:lnTo>
                <a:lnTo>
                  <a:pt x="114046" y="296544"/>
                </a:lnTo>
                <a:lnTo>
                  <a:pt x="168910" y="296544"/>
                </a:lnTo>
                <a:lnTo>
                  <a:pt x="160780" y="294876"/>
                </a:lnTo>
                <a:lnTo>
                  <a:pt x="154162" y="290337"/>
                </a:lnTo>
                <a:lnTo>
                  <a:pt x="149711" y="283632"/>
                </a:lnTo>
                <a:lnTo>
                  <a:pt x="148082" y="275463"/>
                </a:lnTo>
                <a:lnTo>
                  <a:pt x="149711" y="267239"/>
                </a:lnTo>
                <a:lnTo>
                  <a:pt x="154162" y="260540"/>
                </a:lnTo>
                <a:lnTo>
                  <a:pt x="160780" y="256031"/>
                </a:lnTo>
                <a:lnTo>
                  <a:pt x="168910" y="254380"/>
                </a:lnTo>
                <a:close/>
              </a:path>
              <a:path w="457200" h="344805">
                <a:moveTo>
                  <a:pt x="318654" y="254380"/>
                </a:moveTo>
                <a:lnTo>
                  <a:pt x="168910" y="254380"/>
                </a:lnTo>
                <a:lnTo>
                  <a:pt x="177039" y="256031"/>
                </a:lnTo>
                <a:lnTo>
                  <a:pt x="183657" y="260540"/>
                </a:lnTo>
                <a:lnTo>
                  <a:pt x="188108" y="267239"/>
                </a:lnTo>
                <a:lnTo>
                  <a:pt x="189737" y="275463"/>
                </a:lnTo>
                <a:lnTo>
                  <a:pt x="188108" y="283632"/>
                </a:lnTo>
                <a:lnTo>
                  <a:pt x="183657" y="290337"/>
                </a:lnTo>
                <a:lnTo>
                  <a:pt x="177039" y="294876"/>
                </a:lnTo>
                <a:lnTo>
                  <a:pt x="168910" y="296544"/>
                </a:lnTo>
                <a:lnTo>
                  <a:pt x="294579" y="296544"/>
                </a:lnTo>
                <a:lnTo>
                  <a:pt x="318654" y="254380"/>
                </a:lnTo>
                <a:close/>
              </a:path>
              <a:path w="457200" h="344805">
                <a:moveTo>
                  <a:pt x="85216" y="63118"/>
                </a:moveTo>
                <a:lnTo>
                  <a:pt x="56641" y="63118"/>
                </a:lnTo>
                <a:lnTo>
                  <a:pt x="56641" y="199898"/>
                </a:lnTo>
                <a:lnTo>
                  <a:pt x="85216" y="199898"/>
                </a:lnTo>
                <a:lnTo>
                  <a:pt x="85216" y="63118"/>
                </a:lnTo>
                <a:close/>
              </a:path>
              <a:path w="457200" h="344805">
                <a:moveTo>
                  <a:pt x="388620" y="63118"/>
                </a:moveTo>
                <a:lnTo>
                  <a:pt x="361569" y="63118"/>
                </a:lnTo>
                <a:lnTo>
                  <a:pt x="361569" y="199898"/>
                </a:lnTo>
                <a:lnTo>
                  <a:pt x="388620" y="199898"/>
                </a:lnTo>
                <a:lnTo>
                  <a:pt x="388620" y="63118"/>
                </a:lnTo>
                <a:close/>
              </a:path>
              <a:path w="457200" h="344805">
                <a:moveTo>
                  <a:pt x="232028" y="148716"/>
                </a:moveTo>
                <a:lnTo>
                  <a:pt x="214757" y="148716"/>
                </a:lnTo>
                <a:lnTo>
                  <a:pt x="207772" y="155193"/>
                </a:lnTo>
                <a:lnTo>
                  <a:pt x="207772" y="171196"/>
                </a:lnTo>
                <a:lnTo>
                  <a:pt x="214757" y="177673"/>
                </a:lnTo>
                <a:lnTo>
                  <a:pt x="232028" y="177673"/>
                </a:lnTo>
                <a:lnTo>
                  <a:pt x="239013" y="171196"/>
                </a:lnTo>
                <a:lnTo>
                  <a:pt x="239013" y="155193"/>
                </a:lnTo>
                <a:lnTo>
                  <a:pt x="232028" y="148716"/>
                </a:lnTo>
                <a:close/>
              </a:path>
              <a:path w="457200" h="344805">
                <a:moveTo>
                  <a:pt x="224536" y="111378"/>
                </a:moveTo>
                <a:lnTo>
                  <a:pt x="187706" y="123062"/>
                </a:lnTo>
                <a:lnTo>
                  <a:pt x="182117" y="132587"/>
                </a:lnTo>
                <a:lnTo>
                  <a:pt x="185038" y="137540"/>
                </a:lnTo>
                <a:lnTo>
                  <a:pt x="187960" y="142112"/>
                </a:lnTo>
                <a:lnTo>
                  <a:pt x="194183" y="143382"/>
                </a:lnTo>
                <a:lnTo>
                  <a:pt x="198627" y="140335"/>
                </a:lnTo>
                <a:lnTo>
                  <a:pt x="211153" y="134262"/>
                </a:lnTo>
                <a:lnTo>
                  <a:pt x="224631" y="132238"/>
                </a:lnTo>
                <a:lnTo>
                  <a:pt x="267142" y="132238"/>
                </a:lnTo>
                <a:lnTo>
                  <a:pt x="266064" y="126491"/>
                </a:lnTo>
                <a:lnTo>
                  <a:pt x="261365" y="123062"/>
                </a:lnTo>
                <a:lnTo>
                  <a:pt x="252860" y="118022"/>
                </a:lnTo>
                <a:lnTo>
                  <a:pt x="243808" y="114363"/>
                </a:lnTo>
                <a:lnTo>
                  <a:pt x="234326" y="112133"/>
                </a:lnTo>
                <a:lnTo>
                  <a:pt x="224536" y="111378"/>
                </a:lnTo>
                <a:close/>
              </a:path>
              <a:path w="457200" h="344805">
                <a:moveTo>
                  <a:pt x="267142" y="132238"/>
                </a:moveTo>
                <a:lnTo>
                  <a:pt x="224631" y="132238"/>
                </a:lnTo>
                <a:lnTo>
                  <a:pt x="238061" y="134262"/>
                </a:lnTo>
                <a:lnTo>
                  <a:pt x="250444" y="140335"/>
                </a:lnTo>
                <a:lnTo>
                  <a:pt x="252222" y="141477"/>
                </a:lnTo>
                <a:lnTo>
                  <a:pt x="254000" y="141859"/>
                </a:lnTo>
                <a:lnTo>
                  <a:pt x="258952" y="141859"/>
                </a:lnTo>
                <a:lnTo>
                  <a:pt x="262254" y="140335"/>
                </a:lnTo>
                <a:lnTo>
                  <a:pt x="267208" y="132587"/>
                </a:lnTo>
                <a:lnTo>
                  <a:pt x="267142" y="132238"/>
                </a:lnTo>
                <a:close/>
              </a:path>
              <a:path w="457200" h="344805">
                <a:moveTo>
                  <a:pt x="223392" y="70357"/>
                </a:moveTo>
                <a:lnTo>
                  <a:pt x="184118" y="77374"/>
                </a:lnTo>
                <a:lnTo>
                  <a:pt x="148462" y="98298"/>
                </a:lnTo>
                <a:lnTo>
                  <a:pt x="143383" y="108585"/>
                </a:lnTo>
                <a:lnTo>
                  <a:pt x="146938" y="112902"/>
                </a:lnTo>
                <a:lnTo>
                  <a:pt x="150240" y="117601"/>
                </a:lnTo>
                <a:lnTo>
                  <a:pt x="156337" y="118237"/>
                </a:lnTo>
                <a:lnTo>
                  <a:pt x="160782" y="114807"/>
                </a:lnTo>
                <a:lnTo>
                  <a:pt x="175351" y="104419"/>
                </a:lnTo>
                <a:lnTo>
                  <a:pt x="190658" y="97043"/>
                </a:lnTo>
                <a:lnTo>
                  <a:pt x="206680" y="92644"/>
                </a:lnTo>
                <a:lnTo>
                  <a:pt x="223392" y="91186"/>
                </a:lnTo>
                <a:lnTo>
                  <a:pt x="288208" y="91186"/>
                </a:lnTo>
                <a:lnTo>
                  <a:pt x="280989" y="86109"/>
                </a:lnTo>
                <a:lnTo>
                  <a:pt x="262715" y="77374"/>
                </a:lnTo>
                <a:lnTo>
                  <a:pt x="243512" y="72116"/>
                </a:lnTo>
                <a:lnTo>
                  <a:pt x="223392" y="70357"/>
                </a:lnTo>
                <a:close/>
              </a:path>
              <a:path w="457200" h="344805">
                <a:moveTo>
                  <a:pt x="288208" y="91186"/>
                </a:moveTo>
                <a:lnTo>
                  <a:pt x="223392" y="91186"/>
                </a:lnTo>
                <a:lnTo>
                  <a:pt x="240145" y="92644"/>
                </a:lnTo>
                <a:lnTo>
                  <a:pt x="256254" y="97043"/>
                </a:lnTo>
                <a:lnTo>
                  <a:pt x="271649" y="104419"/>
                </a:lnTo>
                <a:lnTo>
                  <a:pt x="286258" y="114807"/>
                </a:lnTo>
                <a:lnTo>
                  <a:pt x="288036" y="116331"/>
                </a:lnTo>
                <a:lnTo>
                  <a:pt x="290067" y="116966"/>
                </a:lnTo>
                <a:lnTo>
                  <a:pt x="295401" y="116966"/>
                </a:lnTo>
                <a:lnTo>
                  <a:pt x="298069" y="115697"/>
                </a:lnTo>
                <a:lnTo>
                  <a:pt x="303275" y="108585"/>
                </a:lnTo>
                <a:lnTo>
                  <a:pt x="302767" y="102107"/>
                </a:lnTo>
                <a:lnTo>
                  <a:pt x="298323" y="98298"/>
                </a:lnTo>
                <a:lnTo>
                  <a:pt x="288208" y="91186"/>
                </a:lnTo>
                <a:close/>
              </a:path>
              <a:path w="457200" h="344805">
                <a:moveTo>
                  <a:pt x="224662" y="23240"/>
                </a:moveTo>
                <a:lnTo>
                  <a:pt x="162829" y="34512"/>
                </a:lnTo>
                <a:lnTo>
                  <a:pt x="109474" y="67310"/>
                </a:lnTo>
                <a:lnTo>
                  <a:pt x="104775" y="77724"/>
                </a:lnTo>
                <a:lnTo>
                  <a:pt x="108331" y="82041"/>
                </a:lnTo>
                <a:lnTo>
                  <a:pt x="111887" y="86487"/>
                </a:lnTo>
                <a:lnTo>
                  <a:pt x="118110" y="87122"/>
                </a:lnTo>
                <a:lnTo>
                  <a:pt x="122174" y="83312"/>
                </a:lnTo>
                <a:lnTo>
                  <a:pt x="144849" y="66337"/>
                </a:lnTo>
                <a:lnTo>
                  <a:pt x="169751" y="54006"/>
                </a:lnTo>
                <a:lnTo>
                  <a:pt x="196486" y="46485"/>
                </a:lnTo>
                <a:lnTo>
                  <a:pt x="224662" y="43941"/>
                </a:lnTo>
                <a:lnTo>
                  <a:pt x="305619" y="43941"/>
                </a:lnTo>
                <a:lnTo>
                  <a:pt x="286480" y="34512"/>
                </a:lnTo>
                <a:lnTo>
                  <a:pt x="256416" y="26090"/>
                </a:lnTo>
                <a:lnTo>
                  <a:pt x="224662" y="23240"/>
                </a:lnTo>
                <a:close/>
              </a:path>
              <a:path w="457200" h="344805">
                <a:moveTo>
                  <a:pt x="305619" y="43941"/>
                </a:moveTo>
                <a:lnTo>
                  <a:pt x="224662" y="43941"/>
                </a:lnTo>
                <a:lnTo>
                  <a:pt x="252944" y="46485"/>
                </a:lnTo>
                <a:lnTo>
                  <a:pt x="279653" y="54006"/>
                </a:lnTo>
                <a:lnTo>
                  <a:pt x="304458" y="66337"/>
                </a:lnTo>
                <a:lnTo>
                  <a:pt x="327025" y="83312"/>
                </a:lnTo>
                <a:lnTo>
                  <a:pt x="329184" y="84836"/>
                </a:lnTo>
                <a:lnTo>
                  <a:pt x="331215" y="85851"/>
                </a:lnTo>
                <a:lnTo>
                  <a:pt x="336296" y="85851"/>
                </a:lnTo>
                <a:lnTo>
                  <a:pt x="339216" y="84581"/>
                </a:lnTo>
                <a:lnTo>
                  <a:pt x="340995" y="82041"/>
                </a:lnTo>
                <a:lnTo>
                  <a:pt x="344550" y="77724"/>
                </a:lnTo>
                <a:lnTo>
                  <a:pt x="344297" y="71119"/>
                </a:lnTo>
                <a:lnTo>
                  <a:pt x="340106" y="67310"/>
                </a:lnTo>
                <a:lnTo>
                  <a:pt x="314495" y="48315"/>
                </a:lnTo>
                <a:lnTo>
                  <a:pt x="305619" y="43941"/>
                </a:lnTo>
                <a:close/>
              </a:path>
              <a:path w="457200" h="344805">
                <a:moveTo>
                  <a:pt x="75564" y="25018"/>
                </a:moveTo>
                <a:lnTo>
                  <a:pt x="66166" y="25018"/>
                </a:lnTo>
                <a:lnTo>
                  <a:pt x="66166" y="63118"/>
                </a:lnTo>
                <a:lnTo>
                  <a:pt x="75564" y="63118"/>
                </a:lnTo>
                <a:lnTo>
                  <a:pt x="75564" y="25018"/>
                </a:lnTo>
                <a:close/>
              </a:path>
              <a:path w="457200" h="344805">
                <a:moveTo>
                  <a:pt x="380491" y="25018"/>
                </a:moveTo>
                <a:lnTo>
                  <a:pt x="371094" y="25018"/>
                </a:lnTo>
                <a:lnTo>
                  <a:pt x="371094" y="63118"/>
                </a:lnTo>
                <a:lnTo>
                  <a:pt x="380491" y="63118"/>
                </a:lnTo>
                <a:lnTo>
                  <a:pt x="380491" y="25018"/>
                </a:lnTo>
                <a:close/>
              </a:path>
              <a:path w="457200" h="344805">
                <a:moveTo>
                  <a:pt x="77977" y="0"/>
                </a:moveTo>
                <a:lnTo>
                  <a:pt x="63753" y="0"/>
                </a:lnTo>
                <a:lnTo>
                  <a:pt x="58038" y="5841"/>
                </a:lnTo>
                <a:lnTo>
                  <a:pt x="58038" y="18414"/>
                </a:lnTo>
                <a:lnTo>
                  <a:pt x="61340" y="22987"/>
                </a:lnTo>
                <a:lnTo>
                  <a:pt x="65912" y="25018"/>
                </a:lnTo>
                <a:lnTo>
                  <a:pt x="75946" y="25018"/>
                </a:lnTo>
                <a:lnTo>
                  <a:pt x="80517" y="22987"/>
                </a:lnTo>
                <a:lnTo>
                  <a:pt x="83820" y="18414"/>
                </a:lnTo>
                <a:lnTo>
                  <a:pt x="83820" y="5841"/>
                </a:lnTo>
                <a:lnTo>
                  <a:pt x="77977" y="0"/>
                </a:lnTo>
                <a:close/>
              </a:path>
              <a:path w="457200" h="344805">
                <a:moveTo>
                  <a:pt x="382904" y="0"/>
                </a:moveTo>
                <a:lnTo>
                  <a:pt x="368681" y="0"/>
                </a:lnTo>
                <a:lnTo>
                  <a:pt x="362965" y="5841"/>
                </a:lnTo>
                <a:lnTo>
                  <a:pt x="362965" y="18414"/>
                </a:lnTo>
                <a:lnTo>
                  <a:pt x="366140" y="22987"/>
                </a:lnTo>
                <a:lnTo>
                  <a:pt x="370713" y="25018"/>
                </a:lnTo>
                <a:lnTo>
                  <a:pt x="380746" y="25018"/>
                </a:lnTo>
                <a:lnTo>
                  <a:pt x="385445" y="22987"/>
                </a:lnTo>
                <a:lnTo>
                  <a:pt x="388620" y="18414"/>
                </a:lnTo>
                <a:lnTo>
                  <a:pt x="388620" y="5841"/>
                </a:lnTo>
                <a:lnTo>
                  <a:pt x="3829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854440" y="5666232"/>
            <a:ext cx="396240" cy="396240"/>
          </a:xfrm>
          <a:custGeom>
            <a:avLst/>
            <a:gdLst/>
            <a:ahLst/>
            <a:cxnLst/>
            <a:rect l="l" t="t" r="r" b="b"/>
            <a:pathLst>
              <a:path w="396240" h="396239">
                <a:moveTo>
                  <a:pt x="0" y="198120"/>
                </a:moveTo>
                <a:lnTo>
                  <a:pt x="5229" y="152691"/>
                </a:lnTo>
                <a:lnTo>
                  <a:pt x="20127" y="110989"/>
                </a:lnTo>
                <a:lnTo>
                  <a:pt x="43507" y="74204"/>
                </a:lnTo>
                <a:lnTo>
                  <a:pt x="74182" y="43523"/>
                </a:lnTo>
                <a:lnTo>
                  <a:pt x="110967" y="20136"/>
                </a:lnTo>
                <a:lnTo>
                  <a:pt x="152675" y="5232"/>
                </a:lnTo>
                <a:lnTo>
                  <a:pt x="198119" y="0"/>
                </a:lnTo>
                <a:lnTo>
                  <a:pt x="243564" y="5232"/>
                </a:lnTo>
                <a:lnTo>
                  <a:pt x="285272" y="20136"/>
                </a:lnTo>
                <a:lnTo>
                  <a:pt x="322057" y="43523"/>
                </a:lnTo>
                <a:lnTo>
                  <a:pt x="352732" y="74204"/>
                </a:lnTo>
                <a:lnTo>
                  <a:pt x="376112" y="110989"/>
                </a:lnTo>
                <a:lnTo>
                  <a:pt x="391010" y="152691"/>
                </a:lnTo>
                <a:lnTo>
                  <a:pt x="396239" y="198120"/>
                </a:lnTo>
                <a:lnTo>
                  <a:pt x="391010" y="243548"/>
                </a:lnTo>
                <a:lnTo>
                  <a:pt x="376112" y="285250"/>
                </a:lnTo>
                <a:lnTo>
                  <a:pt x="352732" y="322035"/>
                </a:lnTo>
                <a:lnTo>
                  <a:pt x="322057" y="352716"/>
                </a:lnTo>
                <a:lnTo>
                  <a:pt x="285272" y="376103"/>
                </a:lnTo>
                <a:lnTo>
                  <a:pt x="243564" y="391007"/>
                </a:lnTo>
                <a:lnTo>
                  <a:pt x="198119" y="396240"/>
                </a:lnTo>
                <a:lnTo>
                  <a:pt x="152675" y="391007"/>
                </a:lnTo>
                <a:lnTo>
                  <a:pt x="110967" y="376103"/>
                </a:lnTo>
                <a:lnTo>
                  <a:pt x="74182" y="352716"/>
                </a:lnTo>
                <a:lnTo>
                  <a:pt x="43507" y="322035"/>
                </a:lnTo>
                <a:lnTo>
                  <a:pt x="20127" y="285250"/>
                </a:lnTo>
                <a:lnTo>
                  <a:pt x="5229" y="243548"/>
                </a:lnTo>
                <a:lnTo>
                  <a:pt x="0" y="198120"/>
                </a:lnTo>
                <a:close/>
              </a:path>
            </a:pathLst>
          </a:custGeom>
          <a:ln w="6096">
            <a:solidFill>
              <a:srgbClr val="A3A3A3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915400" y="5763767"/>
            <a:ext cx="274320" cy="173990"/>
          </a:xfrm>
          <a:custGeom>
            <a:avLst/>
            <a:gdLst/>
            <a:ahLst/>
            <a:cxnLst/>
            <a:rect l="l" t="t" r="r" b="b"/>
            <a:pathLst>
              <a:path w="274320" h="173989">
                <a:moveTo>
                  <a:pt x="173863" y="0"/>
                </a:moveTo>
                <a:lnTo>
                  <a:pt x="100456" y="0"/>
                </a:lnTo>
                <a:lnTo>
                  <a:pt x="63753" y="64350"/>
                </a:lnTo>
                <a:lnTo>
                  <a:pt x="98932" y="128689"/>
                </a:lnTo>
                <a:lnTo>
                  <a:pt x="0" y="173735"/>
                </a:lnTo>
                <a:lnTo>
                  <a:pt x="49402" y="173735"/>
                </a:lnTo>
                <a:lnTo>
                  <a:pt x="63753" y="162471"/>
                </a:lnTo>
                <a:lnTo>
                  <a:pt x="249198" y="162471"/>
                </a:lnTo>
                <a:lnTo>
                  <a:pt x="238436" y="157645"/>
                </a:lnTo>
                <a:lnTo>
                  <a:pt x="71754" y="157645"/>
                </a:lnTo>
                <a:lnTo>
                  <a:pt x="89280" y="146392"/>
                </a:lnTo>
                <a:lnTo>
                  <a:pt x="213343" y="146392"/>
                </a:lnTo>
                <a:lnTo>
                  <a:pt x="202581" y="141566"/>
                </a:lnTo>
                <a:lnTo>
                  <a:pt x="94106" y="141566"/>
                </a:lnTo>
                <a:lnTo>
                  <a:pt x="103631" y="135127"/>
                </a:lnTo>
                <a:lnTo>
                  <a:pt x="188222" y="135127"/>
                </a:lnTo>
                <a:lnTo>
                  <a:pt x="181056" y="131914"/>
                </a:lnTo>
                <a:lnTo>
                  <a:pt x="105282" y="131914"/>
                </a:lnTo>
                <a:lnTo>
                  <a:pt x="111632" y="130301"/>
                </a:lnTo>
                <a:lnTo>
                  <a:pt x="177459" y="130301"/>
                </a:lnTo>
                <a:lnTo>
                  <a:pt x="173863" y="128689"/>
                </a:lnTo>
                <a:lnTo>
                  <a:pt x="193134" y="94907"/>
                </a:lnTo>
                <a:lnTo>
                  <a:pt x="98932" y="94907"/>
                </a:lnTo>
                <a:lnTo>
                  <a:pt x="94106" y="90081"/>
                </a:lnTo>
                <a:lnTo>
                  <a:pt x="94106" y="78828"/>
                </a:lnTo>
                <a:lnTo>
                  <a:pt x="98932" y="74002"/>
                </a:lnTo>
                <a:lnTo>
                  <a:pt x="205059" y="74002"/>
                </a:lnTo>
                <a:lnTo>
                  <a:pt x="210566" y="64350"/>
                </a:lnTo>
                <a:lnTo>
                  <a:pt x="209646" y="62737"/>
                </a:lnTo>
                <a:lnTo>
                  <a:pt x="73405" y="62737"/>
                </a:lnTo>
                <a:lnTo>
                  <a:pt x="105282" y="4825"/>
                </a:lnTo>
                <a:lnTo>
                  <a:pt x="176615" y="4825"/>
                </a:lnTo>
                <a:lnTo>
                  <a:pt x="173863" y="0"/>
                </a:lnTo>
                <a:close/>
              </a:path>
              <a:path w="274320" h="173989">
                <a:moveTo>
                  <a:pt x="249198" y="162471"/>
                </a:moveTo>
                <a:lnTo>
                  <a:pt x="210566" y="162471"/>
                </a:lnTo>
                <a:lnTo>
                  <a:pt x="224917" y="173735"/>
                </a:lnTo>
                <a:lnTo>
                  <a:pt x="274320" y="173735"/>
                </a:lnTo>
                <a:lnTo>
                  <a:pt x="249198" y="162471"/>
                </a:lnTo>
                <a:close/>
              </a:path>
              <a:path w="274320" h="173989">
                <a:moveTo>
                  <a:pt x="213343" y="146392"/>
                </a:moveTo>
                <a:lnTo>
                  <a:pt x="186563" y="146392"/>
                </a:lnTo>
                <a:lnTo>
                  <a:pt x="202565" y="157645"/>
                </a:lnTo>
                <a:lnTo>
                  <a:pt x="238436" y="157645"/>
                </a:lnTo>
                <a:lnTo>
                  <a:pt x="213343" y="146392"/>
                </a:lnTo>
                <a:close/>
              </a:path>
              <a:path w="274320" h="173989">
                <a:moveTo>
                  <a:pt x="188222" y="135127"/>
                </a:moveTo>
                <a:lnTo>
                  <a:pt x="172211" y="135127"/>
                </a:lnTo>
                <a:lnTo>
                  <a:pt x="180213" y="141566"/>
                </a:lnTo>
                <a:lnTo>
                  <a:pt x="202581" y="141566"/>
                </a:lnTo>
                <a:lnTo>
                  <a:pt x="188222" y="135127"/>
                </a:lnTo>
                <a:close/>
              </a:path>
              <a:path w="274320" h="173989">
                <a:moveTo>
                  <a:pt x="177459" y="130301"/>
                </a:moveTo>
                <a:lnTo>
                  <a:pt x="162686" y="130301"/>
                </a:lnTo>
                <a:lnTo>
                  <a:pt x="167513" y="131914"/>
                </a:lnTo>
                <a:lnTo>
                  <a:pt x="181056" y="131914"/>
                </a:lnTo>
                <a:lnTo>
                  <a:pt x="177459" y="130301"/>
                </a:lnTo>
                <a:close/>
              </a:path>
              <a:path w="274320" h="173989">
                <a:moveTo>
                  <a:pt x="162686" y="74002"/>
                </a:moveTo>
                <a:lnTo>
                  <a:pt x="113283" y="74002"/>
                </a:lnTo>
                <a:lnTo>
                  <a:pt x="119633" y="78828"/>
                </a:lnTo>
                <a:lnTo>
                  <a:pt x="119633" y="90081"/>
                </a:lnTo>
                <a:lnTo>
                  <a:pt x="113283" y="94907"/>
                </a:lnTo>
                <a:lnTo>
                  <a:pt x="162686" y="94907"/>
                </a:lnTo>
                <a:lnTo>
                  <a:pt x="156336" y="91693"/>
                </a:lnTo>
                <a:lnTo>
                  <a:pt x="156336" y="78828"/>
                </a:lnTo>
                <a:lnTo>
                  <a:pt x="162686" y="74002"/>
                </a:lnTo>
                <a:close/>
              </a:path>
              <a:path w="274320" h="173989">
                <a:moveTo>
                  <a:pt x="205059" y="74002"/>
                </a:moveTo>
                <a:lnTo>
                  <a:pt x="175386" y="74002"/>
                </a:lnTo>
                <a:lnTo>
                  <a:pt x="180213" y="78828"/>
                </a:lnTo>
                <a:lnTo>
                  <a:pt x="180213" y="91693"/>
                </a:lnTo>
                <a:lnTo>
                  <a:pt x="175386" y="94907"/>
                </a:lnTo>
                <a:lnTo>
                  <a:pt x="193134" y="94907"/>
                </a:lnTo>
                <a:lnTo>
                  <a:pt x="205059" y="74002"/>
                </a:lnTo>
                <a:close/>
              </a:path>
              <a:path w="274320" h="173989">
                <a:moveTo>
                  <a:pt x="176615" y="4825"/>
                </a:moveTo>
                <a:lnTo>
                  <a:pt x="170688" y="4825"/>
                </a:lnTo>
                <a:lnTo>
                  <a:pt x="202565" y="62737"/>
                </a:lnTo>
                <a:lnTo>
                  <a:pt x="209646" y="62737"/>
                </a:lnTo>
                <a:lnTo>
                  <a:pt x="176615" y="4825"/>
                </a:lnTo>
                <a:close/>
              </a:path>
            </a:pathLst>
          </a:custGeom>
          <a:solidFill>
            <a:srgbClr val="56B74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662671" y="5666232"/>
            <a:ext cx="393700" cy="396240"/>
          </a:xfrm>
          <a:custGeom>
            <a:avLst/>
            <a:gdLst/>
            <a:ahLst/>
            <a:cxnLst/>
            <a:rect l="l" t="t" r="r" b="b"/>
            <a:pathLst>
              <a:path w="393700" h="396239">
                <a:moveTo>
                  <a:pt x="0" y="198120"/>
                </a:moveTo>
                <a:lnTo>
                  <a:pt x="5191" y="152691"/>
                </a:lnTo>
                <a:lnTo>
                  <a:pt x="19980" y="110989"/>
                </a:lnTo>
                <a:lnTo>
                  <a:pt x="43187" y="74204"/>
                </a:lnTo>
                <a:lnTo>
                  <a:pt x="73631" y="43523"/>
                </a:lnTo>
                <a:lnTo>
                  <a:pt x="110134" y="20136"/>
                </a:lnTo>
                <a:lnTo>
                  <a:pt x="151515" y="5232"/>
                </a:lnTo>
                <a:lnTo>
                  <a:pt x="196596" y="0"/>
                </a:lnTo>
                <a:lnTo>
                  <a:pt x="241676" y="5232"/>
                </a:lnTo>
                <a:lnTo>
                  <a:pt x="283057" y="20136"/>
                </a:lnTo>
                <a:lnTo>
                  <a:pt x="319560" y="43523"/>
                </a:lnTo>
                <a:lnTo>
                  <a:pt x="350004" y="74204"/>
                </a:lnTo>
                <a:lnTo>
                  <a:pt x="373211" y="110989"/>
                </a:lnTo>
                <a:lnTo>
                  <a:pt x="388000" y="152691"/>
                </a:lnTo>
                <a:lnTo>
                  <a:pt x="393192" y="198120"/>
                </a:lnTo>
                <a:lnTo>
                  <a:pt x="388000" y="243548"/>
                </a:lnTo>
                <a:lnTo>
                  <a:pt x="373211" y="285250"/>
                </a:lnTo>
                <a:lnTo>
                  <a:pt x="350004" y="322035"/>
                </a:lnTo>
                <a:lnTo>
                  <a:pt x="319560" y="352716"/>
                </a:lnTo>
                <a:lnTo>
                  <a:pt x="283057" y="376103"/>
                </a:lnTo>
                <a:lnTo>
                  <a:pt x="241676" y="391007"/>
                </a:lnTo>
                <a:lnTo>
                  <a:pt x="196596" y="396240"/>
                </a:lnTo>
                <a:lnTo>
                  <a:pt x="151515" y="391007"/>
                </a:lnTo>
                <a:lnTo>
                  <a:pt x="110134" y="376103"/>
                </a:lnTo>
                <a:lnTo>
                  <a:pt x="73631" y="352716"/>
                </a:lnTo>
                <a:lnTo>
                  <a:pt x="43187" y="322035"/>
                </a:lnTo>
                <a:lnTo>
                  <a:pt x="19980" y="285250"/>
                </a:lnTo>
                <a:lnTo>
                  <a:pt x="5191" y="243548"/>
                </a:lnTo>
                <a:lnTo>
                  <a:pt x="0" y="198120"/>
                </a:lnTo>
                <a:close/>
              </a:path>
            </a:pathLst>
          </a:custGeom>
          <a:ln w="6096">
            <a:solidFill>
              <a:srgbClr val="A3A3A3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802880" y="5779008"/>
            <a:ext cx="116205" cy="201295"/>
          </a:xfrm>
          <a:custGeom>
            <a:avLst/>
            <a:gdLst/>
            <a:ahLst/>
            <a:cxnLst/>
            <a:rect l="l" t="t" r="r" b="b"/>
            <a:pathLst>
              <a:path w="116204" h="201295">
                <a:moveTo>
                  <a:pt x="90043" y="0"/>
                </a:moveTo>
                <a:lnTo>
                  <a:pt x="25780" y="0"/>
                </a:lnTo>
                <a:lnTo>
                  <a:pt x="16287" y="1986"/>
                </a:lnTo>
                <a:lnTo>
                  <a:pt x="8032" y="7443"/>
                </a:lnTo>
                <a:lnTo>
                  <a:pt x="2206" y="15618"/>
                </a:lnTo>
                <a:lnTo>
                  <a:pt x="0" y="25755"/>
                </a:lnTo>
                <a:lnTo>
                  <a:pt x="0" y="173812"/>
                </a:lnTo>
                <a:lnTo>
                  <a:pt x="2206" y="184874"/>
                </a:lnTo>
                <a:lnTo>
                  <a:pt x="8032" y="193524"/>
                </a:lnTo>
                <a:lnTo>
                  <a:pt x="16287" y="199156"/>
                </a:lnTo>
                <a:lnTo>
                  <a:pt x="25780" y="201167"/>
                </a:lnTo>
                <a:lnTo>
                  <a:pt x="90043" y="201167"/>
                </a:lnTo>
                <a:lnTo>
                  <a:pt x="100179" y="199156"/>
                </a:lnTo>
                <a:lnTo>
                  <a:pt x="108362" y="193524"/>
                </a:lnTo>
                <a:lnTo>
                  <a:pt x="113703" y="185077"/>
                </a:lnTo>
                <a:lnTo>
                  <a:pt x="57912" y="185077"/>
                </a:lnTo>
                <a:lnTo>
                  <a:pt x="48730" y="183090"/>
                </a:lnTo>
                <a:lnTo>
                  <a:pt x="41036" y="177633"/>
                </a:lnTo>
                <a:lnTo>
                  <a:pt x="35748" y="169459"/>
                </a:lnTo>
                <a:lnTo>
                  <a:pt x="33781" y="159321"/>
                </a:lnTo>
                <a:lnTo>
                  <a:pt x="35748" y="149191"/>
                </a:lnTo>
                <a:lnTo>
                  <a:pt x="41036" y="141020"/>
                </a:lnTo>
                <a:lnTo>
                  <a:pt x="48730" y="135564"/>
                </a:lnTo>
                <a:lnTo>
                  <a:pt x="57912" y="133578"/>
                </a:lnTo>
                <a:lnTo>
                  <a:pt x="115824" y="133578"/>
                </a:lnTo>
                <a:lnTo>
                  <a:pt x="115824" y="125526"/>
                </a:lnTo>
                <a:lnTo>
                  <a:pt x="57912" y="125526"/>
                </a:lnTo>
                <a:lnTo>
                  <a:pt x="48730" y="123565"/>
                </a:lnTo>
                <a:lnTo>
                  <a:pt x="41036" y="118284"/>
                </a:lnTo>
                <a:lnTo>
                  <a:pt x="35748" y="110589"/>
                </a:lnTo>
                <a:lnTo>
                  <a:pt x="33781" y="101384"/>
                </a:lnTo>
                <a:lnTo>
                  <a:pt x="35748" y="91253"/>
                </a:lnTo>
                <a:lnTo>
                  <a:pt x="41036" y="83083"/>
                </a:lnTo>
                <a:lnTo>
                  <a:pt x="48730" y="77627"/>
                </a:lnTo>
                <a:lnTo>
                  <a:pt x="57912" y="75641"/>
                </a:lnTo>
                <a:lnTo>
                  <a:pt x="115824" y="75641"/>
                </a:lnTo>
                <a:lnTo>
                  <a:pt x="115824" y="64376"/>
                </a:lnTo>
                <a:lnTo>
                  <a:pt x="57912" y="64376"/>
                </a:lnTo>
                <a:lnTo>
                  <a:pt x="48730" y="62414"/>
                </a:lnTo>
                <a:lnTo>
                  <a:pt x="41036" y="57134"/>
                </a:lnTo>
                <a:lnTo>
                  <a:pt x="35748" y="49438"/>
                </a:lnTo>
                <a:lnTo>
                  <a:pt x="33781" y="40233"/>
                </a:lnTo>
                <a:lnTo>
                  <a:pt x="35748" y="31028"/>
                </a:lnTo>
                <a:lnTo>
                  <a:pt x="41036" y="23333"/>
                </a:lnTo>
                <a:lnTo>
                  <a:pt x="48730" y="18052"/>
                </a:lnTo>
                <a:lnTo>
                  <a:pt x="57912" y="16090"/>
                </a:lnTo>
                <a:lnTo>
                  <a:pt x="113924" y="16090"/>
                </a:lnTo>
                <a:lnTo>
                  <a:pt x="113831" y="15618"/>
                </a:lnTo>
                <a:lnTo>
                  <a:pt x="108362" y="7443"/>
                </a:lnTo>
                <a:lnTo>
                  <a:pt x="100179" y="1986"/>
                </a:lnTo>
                <a:lnTo>
                  <a:pt x="90043" y="0"/>
                </a:lnTo>
                <a:close/>
              </a:path>
              <a:path w="116204" h="201295">
                <a:moveTo>
                  <a:pt x="115824" y="133578"/>
                </a:moveTo>
                <a:lnTo>
                  <a:pt x="57912" y="133578"/>
                </a:lnTo>
                <a:lnTo>
                  <a:pt x="68048" y="135564"/>
                </a:lnTo>
                <a:lnTo>
                  <a:pt x="76231" y="141020"/>
                </a:lnTo>
                <a:lnTo>
                  <a:pt x="81700" y="149191"/>
                </a:lnTo>
                <a:lnTo>
                  <a:pt x="83693" y="159321"/>
                </a:lnTo>
                <a:lnTo>
                  <a:pt x="81700" y="169459"/>
                </a:lnTo>
                <a:lnTo>
                  <a:pt x="76231" y="177633"/>
                </a:lnTo>
                <a:lnTo>
                  <a:pt x="68048" y="183090"/>
                </a:lnTo>
                <a:lnTo>
                  <a:pt x="57912" y="185077"/>
                </a:lnTo>
                <a:lnTo>
                  <a:pt x="113703" y="185077"/>
                </a:lnTo>
                <a:lnTo>
                  <a:pt x="113831" y="184874"/>
                </a:lnTo>
                <a:lnTo>
                  <a:pt x="115824" y="173812"/>
                </a:lnTo>
                <a:lnTo>
                  <a:pt x="115824" y="133578"/>
                </a:lnTo>
                <a:close/>
              </a:path>
              <a:path w="116204" h="201295">
                <a:moveTo>
                  <a:pt x="115824" y="75641"/>
                </a:moveTo>
                <a:lnTo>
                  <a:pt x="57912" y="75641"/>
                </a:lnTo>
                <a:lnTo>
                  <a:pt x="68048" y="77627"/>
                </a:lnTo>
                <a:lnTo>
                  <a:pt x="76231" y="83083"/>
                </a:lnTo>
                <a:lnTo>
                  <a:pt x="81700" y="91253"/>
                </a:lnTo>
                <a:lnTo>
                  <a:pt x="83693" y="101384"/>
                </a:lnTo>
                <a:lnTo>
                  <a:pt x="81700" y="110589"/>
                </a:lnTo>
                <a:lnTo>
                  <a:pt x="76231" y="118284"/>
                </a:lnTo>
                <a:lnTo>
                  <a:pt x="68048" y="123565"/>
                </a:lnTo>
                <a:lnTo>
                  <a:pt x="57912" y="125526"/>
                </a:lnTo>
                <a:lnTo>
                  <a:pt x="115824" y="125526"/>
                </a:lnTo>
                <a:lnTo>
                  <a:pt x="115824" y="75641"/>
                </a:lnTo>
                <a:close/>
              </a:path>
              <a:path w="116204" h="201295">
                <a:moveTo>
                  <a:pt x="113924" y="16090"/>
                </a:moveTo>
                <a:lnTo>
                  <a:pt x="57912" y="16090"/>
                </a:lnTo>
                <a:lnTo>
                  <a:pt x="68048" y="18052"/>
                </a:lnTo>
                <a:lnTo>
                  <a:pt x="76231" y="23333"/>
                </a:lnTo>
                <a:lnTo>
                  <a:pt x="81700" y="31028"/>
                </a:lnTo>
                <a:lnTo>
                  <a:pt x="83693" y="40233"/>
                </a:lnTo>
                <a:lnTo>
                  <a:pt x="81700" y="49438"/>
                </a:lnTo>
                <a:lnTo>
                  <a:pt x="76231" y="57134"/>
                </a:lnTo>
                <a:lnTo>
                  <a:pt x="68048" y="62414"/>
                </a:lnTo>
                <a:lnTo>
                  <a:pt x="57912" y="64376"/>
                </a:lnTo>
                <a:lnTo>
                  <a:pt x="115824" y="64376"/>
                </a:lnTo>
                <a:lnTo>
                  <a:pt x="115824" y="25755"/>
                </a:lnTo>
                <a:lnTo>
                  <a:pt x="113924" y="16090"/>
                </a:lnTo>
                <a:close/>
              </a:path>
            </a:pathLst>
          </a:custGeom>
          <a:solidFill>
            <a:srgbClr val="56B74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836407" y="5736335"/>
            <a:ext cx="48895" cy="33655"/>
          </a:xfrm>
          <a:custGeom>
            <a:avLst/>
            <a:gdLst/>
            <a:ahLst/>
            <a:cxnLst/>
            <a:rect l="l" t="t" r="r" b="b"/>
            <a:pathLst>
              <a:path w="48895" h="33654">
                <a:moveTo>
                  <a:pt x="23622" y="0"/>
                </a:moveTo>
                <a:lnTo>
                  <a:pt x="9398" y="0"/>
                </a:lnTo>
                <a:lnTo>
                  <a:pt x="0" y="3187"/>
                </a:lnTo>
                <a:lnTo>
                  <a:pt x="0" y="33527"/>
                </a:lnTo>
                <a:lnTo>
                  <a:pt x="48768" y="33527"/>
                </a:lnTo>
                <a:lnTo>
                  <a:pt x="48768" y="6388"/>
                </a:lnTo>
                <a:lnTo>
                  <a:pt x="47053" y="4039"/>
                </a:lnTo>
                <a:lnTo>
                  <a:pt x="42100" y="1993"/>
                </a:lnTo>
                <a:lnTo>
                  <a:pt x="34194" y="548"/>
                </a:lnTo>
                <a:lnTo>
                  <a:pt x="23622" y="0"/>
                </a:lnTo>
                <a:close/>
              </a:path>
            </a:pathLst>
          </a:custGeom>
          <a:solidFill>
            <a:srgbClr val="56B74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873496" y="5666232"/>
            <a:ext cx="393700" cy="396240"/>
          </a:xfrm>
          <a:custGeom>
            <a:avLst/>
            <a:gdLst/>
            <a:ahLst/>
            <a:cxnLst/>
            <a:rect l="l" t="t" r="r" b="b"/>
            <a:pathLst>
              <a:path w="393700" h="396239">
                <a:moveTo>
                  <a:pt x="0" y="198120"/>
                </a:moveTo>
                <a:lnTo>
                  <a:pt x="5191" y="152691"/>
                </a:lnTo>
                <a:lnTo>
                  <a:pt x="19980" y="110989"/>
                </a:lnTo>
                <a:lnTo>
                  <a:pt x="43187" y="74204"/>
                </a:lnTo>
                <a:lnTo>
                  <a:pt x="73631" y="43523"/>
                </a:lnTo>
                <a:lnTo>
                  <a:pt x="110134" y="20136"/>
                </a:lnTo>
                <a:lnTo>
                  <a:pt x="151515" y="5232"/>
                </a:lnTo>
                <a:lnTo>
                  <a:pt x="196595" y="0"/>
                </a:lnTo>
                <a:lnTo>
                  <a:pt x="241676" y="5232"/>
                </a:lnTo>
                <a:lnTo>
                  <a:pt x="283057" y="20136"/>
                </a:lnTo>
                <a:lnTo>
                  <a:pt x="319560" y="43523"/>
                </a:lnTo>
                <a:lnTo>
                  <a:pt x="350004" y="74204"/>
                </a:lnTo>
                <a:lnTo>
                  <a:pt x="373211" y="110989"/>
                </a:lnTo>
                <a:lnTo>
                  <a:pt x="388000" y="152691"/>
                </a:lnTo>
                <a:lnTo>
                  <a:pt x="393191" y="198120"/>
                </a:lnTo>
                <a:lnTo>
                  <a:pt x="388000" y="243548"/>
                </a:lnTo>
                <a:lnTo>
                  <a:pt x="373211" y="285250"/>
                </a:lnTo>
                <a:lnTo>
                  <a:pt x="350004" y="322035"/>
                </a:lnTo>
                <a:lnTo>
                  <a:pt x="319560" y="352716"/>
                </a:lnTo>
                <a:lnTo>
                  <a:pt x="283057" y="376103"/>
                </a:lnTo>
                <a:lnTo>
                  <a:pt x="241676" y="391007"/>
                </a:lnTo>
                <a:lnTo>
                  <a:pt x="196595" y="396240"/>
                </a:lnTo>
                <a:lnTo>
                  <a:pt x="151515" y="391007"/>
                </a:lnTo>
                <a:lnTo>
                  <a:pt x="110134" y="376103"/>
                </a:lnTo>
                <a:lnTo>
                  <a:pt x="73631" y="352716"/>
                </a:lnTo>
                <a:lnTo>
                  <a:pt x="43187" y="322035"/>
                </a:lnTo>
                <a:lnTo>
                  <a:pt x="19980" y="285250"/>
                </a:lnTo>
                <a:lnTo>
                  <a:pt x="5191" y="243548"/>
                </a:lnTo>
                <a:lnTo>
                  <a:pt x="0" y="198120"/>
                </a:lnTo>
                <a:close/>
              </a:path>
            </a:pathLst>
          </a:custGeom>
          <a:ln w="6096">
            <a:solidFill>
              <a:srgbClr val="A3A3A3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013703" y="5745479"/>
            <a:ext cx="113030" cy="226060"/>
          </a:xfrm>
          <a:custGeom>
            <a:avLst/>
            <a:gdLst/>
            <a:ahLst/>
            <a:cxnLst/>
            <a:rect l="l" t="t" r="r" b="b"/>
            <a:pathLst>
              <a:path w="113029" h="226060">
                <a:moveTo>
                  <a:pt x="107950" y="0"/>
                </a:moveTo>
                <a:lnTo>
                  <a:pt x="4825" y="0"/>
                </a:lnTo>
                <a:lnTo>
                  <a:pt x="0" y="3225"/>
                </a:lnTo>
                <a:lnTo>
                  <a:pt x="0" y="220713"/>
                </a:lnTo>
                <a:lnTo>
                  <a:pt x="4825" y="225552"/>
                </a:lnTo>
                <a:lnTo>
                  <a:pt x="107950" y="225552"/>
                </a:lnTo>
                <a:lnTo>
                  <a:pt x="112775" y="220713"/>
                </a:lnTo>
                <a:lnTo>
                  <a:pt x="112775" y="215887"/>
                </a:lnTo>
                <a:lnTo>
                  <a:pt x="49275" y="215887"/>
                </a:lnTo>
                <a:lnTo>
                  <a:pt x="44450" y="211048"/>
                </a:lnTo>
                <a:lnTo>
                  <a:pt x="44450" y="198158"/>
                </a:lnTo>
                <a:lnTo>
                  <a:pt x="49275" y="193332"/>
                </a:lnTo>
                <a:lnTo>
                  <a:pt x="112775" y="193332"/>
                </a:lnTo>
                <a:lnTo>
                  <a:pt x="112775" y="177215"/>
                </a:lnTo>
                <a:lnTo>
                  <a:pt x="11175" y="177215"/>
                </a:lnTo>
                <a:lnTo>
                  <a:pt x="11175" y="27393"/>
                </a:lnTo>
                <a:lnTo>
                  <a:pt x="112775" y="27393"/>
                </a:lnTo>
                <a:lnTo>
                  <a:pt x="112775" y="17716"/>
                </a:lnTo>
                <a:lnTo>
                  <a:pt x="39750" y="17716"/>
                </a:lnTo>
                <a:lnTo>
                  <a:pt x="39750" y="16116"/>
                </a:lnTo>
                <a:lnTo>
                  <a:pt x="112775" y="16116"/>
                </a:lnTo>
                <a:lnTo>
                  <a:pt x="112775" y="3225"/>
                </a:lnTo>
                <a:lnTo>
                  <a:pt x="107950" y="0"/>
                </a:lnTo>
                <a:close/>
              </a:path>
              <a:path w="113029" h="226060">
                <a:moveTo>
                  <a:pt x="112775" y="193332"/>
                </a:moveTo>
                <a:lnTo>
                  <a:pt x="63500" y="193332"/>
                </a:lnTo>
                <a:lnTo>
                  <a:pt x="68325" y="198158"/>
                </a:lnTo>
                <a:lnTo>
                  <a:pt x="68325" y="211048"/>
                </a:lnTo>
                <a:lnTo>
                  <a:pt x="63500" y="215887"/>
                </a:lnTo>
                <a:lnTo>
                  <a:pt x="112775" y="215887"/>
                </a:lnTo>
                <a:lnTo>
                  <a:pt x="112775" y="193332"/>
                </a:lnTo>
                <a:close/>
              </a:path>
              <a:path w="113029" h="226060">
                <a:moveTo>
                  <a:pt x="112775" y="27393"/>
                </a:moveTo>
                <a:lnTo>
                  <a:pt x="101600" y="27393"/>
                </a:lnTo>
                <a:lnTo>
                  <a:pt x="101600" y="177215"/>
                </a:lnTo>
                <a:lnTo>
                  <a:pt x="112775" y="177215"/>
                </a:lnTo>
                <a:lnTo>
                  <a:pt x="112775" y="27393"/>
                </a:lnTo>
                <a:close/>
              </a:path>
              <a:path w="113029" h="226060">
                <a:moveTo>
                  <a:pt x="112775" y="16116"/>
                </a:moveTo>
                <a:lnTo>
                  <a:pt x="73025" y="16116"/>
                </a:lnTo>
                <a:lnTo>
                  <a:pt x="73025" y="17716"/>
                </a:lnTo>
                <a:lnTo>
                  <a:pt x="112775" y="17716"/>
                </a:lnTo>
                <a:lnTo>
                  <a:pt x="112775" y="16116"/>
                </a:lnTo>
                <a:close/>
              </a:path>
            </a:pathLst>
          </a:custGeom>
          <a:solidFill>
            <a:srgbClr val="56B74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678679" y="5666232"/>
            <a:ext cx="396240" cy="396240"/>
          </a:xfrm>
          <a:custGeom>
            <a:avLst/>
            <a:gdLst/>
            <a:ahLst/>
            <a:cxnLst/>
            <a:rect l="l" t="t" r="r" b="b"/>
            <a:pathLst>
              <a:path w="396239" h="396239">
                <a:moveTo>
                  <a:pt x="0" y="198120"/>
                </a:moveTo>
                <a:lnTo>
                  <a:pt x="5229" y="152691"/>
                </a:lnTo>
                <a:lnTo>
                  <a:pt x="20127" y="110989"/>
                </a:lnTo>
                <a:lnTo>
                  <a:pt x="43507" y="74204"/>
                </a:lnTo>
                <a:lnTo>
                  <a:pt x="74182" y="43523"/>
                </a:lnTo>
                <a:lnTo>
                  <a:pt x="110967" y="20136"/>
                </a:lnTo>
                <a:lnTo>
                  <a:pt x="152675" y="5232"/>
                </a:lnTo>
                <a:lnTo>
                  <a:pt x="198120" y="0"/>
                </a:lnTo>
                <a:lnTo>
                  <a:pt x="243564" y="5232"/>
                </a:lnTo>
                <a:lnTo>
                  <a:pt x="285272" y="20136"/>
                </a:lnTo>
                <a:lnTo>
                  <a:pt x="322057" y="43523"/>
                </a:lnTo>
                <a:lnTo>
                  <a:pt x="352732" y="74204"/>
                </a:lnTo>
                <a:lnTo>
                  <a:pt x="376112" y="110989"/>
                </a:lnTo>
                <a:lnTo>
                  <a:pt x="391010" y="152691"/>
                </a:lnTo>
                <a:lnTo>
                  <a:pt x="396240" y="198120"/>
                </a:lnTo>
                <a:lnTo>
                  <a:pt x="391010" y="243548"/>
                </a:lnTo>
                <a:lnTo>
                  <a:pt x="376112" y="285250"/>
                </a:lnTo>
                <a:lnTo>
                  <a:pt x="352732" y="322035"/>
                </a:lnTo>
                <a:lnTo>
                  <a:pt x="322057" y="352716"/>
                </a:lnTo>
                <a:lnTo>
                  <a:pt x="285272" y="376103"/>
                </a:lnTo>
                <a:lnTo>
                  <a:pt x="243564" y="391007"/>
                </a:lnTo>
                <a:lnTo>
                  <a:pt x="198120" y="396240"/>
                </a:lnTo>
                <a:lnTo>
                  <a:pt x="152675" y="391007"/>
                </a:lnTo>
                <a:lnTo>
                  <a:pt x="110967" y="376103"/>
                </a:lnTo>
                <a:lnTo>
                  <a:pt x="74182" y="352716"/>
                </a:lnTo>
                <a:lnTo>
                  <a:pt x="43507" y="322035"/>
                </a:lnTo>
                <a:lnTo>
                  <a:pt x="20127" y="285250"/>
                </a:lnTo>
                <a:lnTo>
                  <a:pt x="5229" y="243548"/>
                </a:lnTo>
                <a:lnTo>
                  <a:pt x="0" y="198120"/>
                </a:lnTo>
                <a:close/>
              </a:path>
            </a:pathLst>
          </a:custGeom>
          <a:ln w="6096">
            <a:solidFill>
              <a:srgbClr val="A3A3A3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770120" y="5763767"/>
            <a:ext cx="152400" cy="186055"/>
          </a:xfrm>
          <a:custGeom>
            <a:avLst/>
            <a:gdLst/>
            <a:ahLst/>
            <a:cxnLst/>
            <a:rect l="l" t="t" r="r" b="b"/>
            <a:pathLst>
              <a:path w="152400" h="186054">
                <a:moveTo>
                  <a:pt x="113918" y="145503"/>
                </a:moveTo>
                <a:lnTo>
                  <a:pt x="44957" y="145503"/>
                </a:lnTo>
                <a:lnTo>
                  <a:pt x="30104" y="148612"/>
                </a:lnTo>
                <a:lnTo>
                  <a:pt x="17859" y="157027"/>
                </a:lnTo>
                <a:lnTo>
                  <a:pt x="9542" y="169383"/>
                </a:lnTo>
                <a:lnTo>
                  <a:pt x="6476" y="184315"/>
                </a:lnTo>
                <a:lnTo>
                  <a:pt x="6476" y="185927"/>
                </a:lnTo>
                <a:lnTo>
                  <a:pt x="152400" y="185927"/>
                </a:lnTo>
                <a:lnTo>
                  <a:pt x="152400" y="184315"/>
                </a:lnTo>
                <a:lnTo>
                  <a:pt x="149548" y="169383"/>
                </a:lnTo>
                <a:lnTo>
                  <a:pt x="141589" y="157027"/>
                </a:lnTo>
                <a:lnTo>
                  <a:pt x="129414" y="148612"/>
                </a:lnTo>
                <a:lnTo>
                  <a:pt x="113918" y="145503"/>
                </a:lnTo>
                <a:close/>
              </a:path>
              <a:path w="152400" h="186054">
                <a:moveTo>
                  <a:pt x="33654" y="0"/>
                </a:moveTo>
                <a:lnTo>
                  <a:pt x="25653" y="0"/>
                </a:lnTo>
                <a:lnTo>
                  <a:pt x="15537" y="2247"/>
                </a:lnTo>
                <a:lnTo>
                  <a:pt x="7397" y="8283"/>
                </a:lnTo>
                <a:lnTo>
                  <a:pt x="1972" y="17048"/>
                </a:lnTo>
                <a:lnTo>
                  <a:pt x="0" y="27482"/>
                </a:lnTo>
                <a:lnTo>
                  <a:pt x="0" y="32334"/>
                </a:lnTo>
                <a:lnTo>
                  <a:pt x="1650" y="35572"/>
                </a:lnTo>
                <a:lnTo>
                  <a:pt x="3175" y="40424"/>
                </a:lnTo>
                <a:lnTo>
                  <a:pt x="52958" y="145503"/>
                </a:lnTo>
                <a:lnTo>
                  <a:pt x="60959" y="145503"/>
                </a:lnTo>
                <a:lnTo>
                  <a:pt x="19303" y="53352"/>
                </a:lnTo>
                <a:lnTo>
                  <a:pt x="55797" y="53352"/>
                </a:lnTo>
                <a:lnTo>
                  <a:pt x="52958" y="46888"/>
                </a:lnTo>
                <a:lnTo>
                  <a:pt x="141224" y="46888"/>
                </a:lnTo>
                <a:lnTo>
                  <a:pt x="141224" y="43649"/>
                </a:lnTo>
                <a:lnTo>
                  <a:pt x="19303" y="43649"/>
                </a:lnTo>
                <a:lnTo>
                  <a:pt x="11175" y="37185"/>
                </a:lnTo>
                <a:lnTo>
                  <a:pt x="11175" y="19405"/>
                </a:lnTo>
                <a:lnTo>
                  <a:pt x="19303" y="11315"/>
                </a:lnTo>
                <a:lnTo>
                  <a:pt x="141224" y="11315"/>
                </a:lnTo>
                <a:lnTo>
                  <a:pt x="136397" y="8077"/>
                </a:lnTo>
                <a:lnTo>
                  <a:pt x="44957" y="8077"/>
                </a:lnTo>
                <a:lnTo>
                  <a:pt x="40131" y="3238"/>
                </a:lnTo>
                <a:lnTo>
                  <a:pt x="33654" y="0"/>
                </a:lnTo>
                <a:close/>
              </a:path>
              <a:path w="152400" h="186054">
                <a:moveTo>
                  <a:pt x="55797" y="53352"/>
                </a:moveTo>
                <a:lnTo>
                  <a:pt x="22478" y="53352"/>
                </a:lnTo>
                <a:lnTo>
                  <a:pt x="62610" y="145503"/>
                </a:lnTo>
                <a:lnTo>
                  <a:pt x="96265" y="145503"/>
                </a:lnTo>
                <a:lnTo>
                  <a:pt x="55797" y="53352"/>
                </a:lnTo>
                <a:close/>
              </a:path>
              <a:path w="152400" h="186054">
                <a:moveTo>
                  <a:pt x="141224" y="46888"/>
                </a:moveTo>
                <a:lnTo>
                  <a:pt x="109092" y="46888"/>
                </a:lnTo>
                <a:lnTo>
                  <a:pt x="110743" y="51739"/>
                </a:lnTo>
                <a:lnTo>
                  <a:pt x="113918" y="56591"/>
                </a:lnTo>
                <a:lnTo>
                  <a:pt x="136397" y="56591"/>
                </a:lnTo>
                <a:lnTo>
                  <a:pt x="141224" y="51739"/>
                </a:lnTo>
                <a:lnTo>
                  <a:pt x="141224" y="46888"/>
                </a:lnTo>
                <a:close/>
              </a:path>
              <a:path w="152400" h="186054">
                <a:moveTo>
                  <a:pt x="141224" y="11315"/>
                </a:moveTo>
                <a:lnTo>
                  <a:pt x="35305" y="11315"/>
                </a:lnTo>
                <a:lnTo>
                  <a:pt x="41655" y="19405"/>
                </a:lnTo>
                <a:lnTo>
                  <a:pt x="41655" y="37185"/>
                </a:lnTo>
                <a:lnTo>
                  <a:pt x="35305" y="43649"/>
                </a:lnTo>
                <a:lnTo>
                  <a:pt x="141224" y="43649"/>
                </a:lnTo>
                <a:lnTo>
                  <a:pt x="141224" y="38798"/>
                </a:lnTo>
                <a:lnTo>
                  <a:pt x="51307" y="38798"/>
                </a:lnTo>
                <a:lnTo>
                  <a:pt x="51307" y="37185"/>
                </a:lnTo>
                <a:lnTo>
                  <a:pt x="141224" y="37185"/>
                </a:lnTo>
                <a:lnTo>
                  <a:pt x="141224" y="11315"/>
                </a:lnTo>
                <a:close/>
              </a:path>
              <a:path w="152400" h="186054">
                <a:moveTo>
                  <a:pt x="141224" y="37185"/>
                </a:moveTo>
                <a:lnTo>
                  <a:pt x="109092" y="37185"/>
                </a:lnTo>
                <a:lnTo>
                  <a:pt x="109092" y="38798"/>
                </a:lnTo>
                <a:lnTo>
                  <a:pt x="141224" y="38798"/>
                </a:lnTo>
                <a:lnTo>
                  <a:pt x="141224" y="37185"/>
                </a:lnTo>
                <a:close/>
              </a:path>
            </a:pathLst>
          </a:custGeom>
          <a:solidFill>
            <a:srgbClr val="56B74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916423" y="5806440"/>
            <a:ext cx="64135" cy="15240"/>
          </a:xfrm>
          <a:custGeom>
            <a:avLst/>
            <a:gdLst/>
            <a:ahLst/>
            <a:cxnLst/>
            <a:rect l="l" t="t" r="r" b="b"/>
            <a:pathLst>
              <a:path w="64135" h="15239">
                <a:moveTo>
                  <a:pt x="60833" y="0"/>
                </a:moveTo>
                <a:lnTo>
                  <a:pt x="0" y="0"/>
                </a:lnTo>
                <a:lnTo>
                  <a:pt x="0" y="15240"/>
                </a:lnTo>
                <a:lnTo>
                  <a:pt x="3175" y="15240"/>
                </a:lnTo>
                <a:lnTo>
                  <a:pt x="59181" y="5537"/>
                </a:lnTo>
                <a:lnTo>
                  <a:pt x="62356" y="5537"/>
                </a:lnTo>
                <a:lnTo>
                  <a:pt x="64008" y="2768"/>
                </a:lnTo>
                <a:lnTo>
                  <a:pt x="62356" y="1384"/>
                </a:lnTo>
                <a:lnTo>
                  <a:pt x="60833" y="0"/>
                </a:lnTo>
                <a:close/>
              </a:path>
            </a:pathLst>
          </a:custGeom>
          <a:solidFill>
            <a:srgbClr val="56B74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916423" y="5766815"/>
            <a:ext cx="64135" cy="21590"/>
          </a:xfrm>
          <a:custGeom>
            <a:avLst/>
            <a:gdLst/>
            <a:ahLst/>
            <a:cxnLst/>
            <a:rect l="l" t="t" r="r" b="b"/>
            <a:pathLst>
              <a:path w="64135" h="21589">
                <a:moveTo>
                  <a:pt x="3175" y="0"/>
                </a:moveTo>
                <a:lnTo>
                  <a:pt x="0" y="0"/>
                </a:lnTo>
                <a:lnTo>
                  <a:pt x="0" y="21336"/>
                </a:lnTo>
                <a:lnTo>
                  <a:pt x="60833" y="21336"/>
                </a:lnTo>
                <a:lnTo>
                  <a:pt x="62356" y="19558"/>
                </a:lnTo>
                <a:lnTo>
                  <a:pt x="64008" y="17780"/>
                </a:lnTo>
                <a:lnTo>
                  <a:pt x="62356" y="16002"/>
                </a:lnTo>
                <a:lnTo>
                  <a:pt x="59181" y="14224"/>
                </a:lnTo>
                <a:lnTo>
                  <a:pt x="3175" y="0"/>
                </a:lnTo>
                <a:close/>
              </a:path>
            </a:pathLst>
          </a:custGeom>
          <a:solidFill>
            <a:srgbClr val="56B74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0049256" y="5666232"/>
            <a:ext cx="393700" cy="396240"/>
          </a:xfrm>
          <a:custGeom>
            <a:avLst/>
            <a:gdLst/>
            <a:ahLst/>
            <a:cxnLst/>
            <a:rect l="l" t="t" r="r" b="b"/>
            <a:pathLst>
              <a:path w="393700" h="396239">
                <a:moveTo>
                  <a:pt x="0" y="198120"/>
                </a:moveTo>
                <a:lnTo>
                  <a:pt x="5191" y="152691"/>
                </a:lnTo>
                <a:lnTo>
                  <a:pt x="19980" y="110989"/>
                </a:lnTo>
                <a:lnTo>
                  <a:pt x="43187" y="74204"/>
                </a:lnTo>
                <a:lnTo>
                  <a:pt x="73631" y="43523"/>
                </a:lnTo>
                <a:lnTo>
                  <a:pt x="110134" y="20136"/>
                </a:lnTo>
                <a:lnTo>
                  <a:pt x="151515" y="5232"/>
                </a:lnTo>
                <a:lnTo>
                  <a:pt x="196596" y="0"/>
                </a:lnTo>
                <a:lnTo>
                  <a:pt x="241676" y="5232"/>
                </a:lnTo>
                <a:lnTo>
                  <a:pt x="283057" y="20136"/>
                </a:lnTo>
                <a:lnTo>
                  <a:pt x="319560" y="43523"/>
                </a:lnTo>
                <a:lnTo>
                  <a:pt x="350004" y="74204"/>
                </a:lnTo>
                <a:lnTo>
                  <a:pt x="373211" y="110989"/>
                </a:lnTo>
                <a:lnTo>
                  <a:pt x="388000" y="152691"/>
                </a:lnTo>
                <a:lnTo>
                  <a:pt x="393192" y="198120"/>
                </a:lnTo>
                <a:lnTo>
                  <a:pt x="388000" y="243548"/>
                </a:lnTo>
                <a:lnTo>
                  <a:pt x="373211" y="285250"/>
                </a:lnTo>
                <a:lnTo>
                  <a:pt x="350004" y="322035"/>
                </a:lnTo>
                <a:lnTo>
                  <a:pt x="319560" y="352716"/>
                </a:lnTo>
                <a:lnTo>
                  <a:pt x="283057" y="376103"/>
                </a:lnTo>
                <a:lnTo>
                  <a:pt x="241676" y="391007"/>
                </a:lnTo>
                <a:lnTo>
                  <a:pt x="196596" y="396240"/>
                </a:lnTo>
                <a:lnTo>
                  <a:pt x="151515" y="391007"/>
                </a:lnTo>
                <a:lnTo>
                  <a:pt x="110134" y="376103"/>
                </a:lnTo>
                <a:lnTo>
                  <a:pt x="73631" y="352716"/>
                </a:lnTo>
                <a:lnTo>
                  <a:pt x="43187" y="322035"/>
                </a:lnTo>
                <a:lnTo>
                  <a:pt x="19980" y="285250"/>
                </a:lnTo>
                <a:lnTo>
                  <a:pt x="5191" y="243548"/>
                </a:lnTo>
                <a:lnTo>
                  <a:pt x="0" y="198120"/>
                </a:lnTo>
                <a:close/>
              </a:path>
            </a:pathLst>
          </a:custGeom>
          <a:ln w="6096">
            <a:solidFill>
              <a:srgbClr val="A3A3A3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0213847" y="5800344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60">
                <a:moveTo>
                  <a:pt x="32003" y="0"/>
                </a:moveTo>
                <a:lnTo>
                  <a:pt x="19556" y="2394"/>
                </a:lnTo>
                <a:lnTo>
                  <a:pt x="9382" y="8924"/>
                </a:lnTo>
                <a:lnTo>
                  <a:pt x="2518" y="18613"/>
                </a:lnTo>
                <a:lnTo>
                  <a:pt x="0" y="30479"/>
                </a:lnTo>
                <a:lnTo>
                  <a:pt x="2518" y="42341"/>
                </a:lnTo>
                <a:lnTo>
                  <a:pt x="9382" y="52030"/>
                </a:lnTo>
                <a:lnTo>
                  <a:pt x="19556" y="58563"/>
                </a:lnTo>
                <a:lnTo>
                  <a:pt x="32003" y="60959"/>
                </a:lnTo>
                <a:lnTo>
                  <a:pt x="44451" y="58563"/>
                </a:lnTo>
                <a:lnTo>
                  <a:pt x="54625" y="52030"/>
                </a:lnTo>
                <a:lnTo>
                  <a:pt x="61489" y="42341"/>
                </a:lnTo>
                <a:lnTo>
                  <a:pt x="64007" y="30479"/>
                </a:lnTo>
                <a:lnTo>
                  <a:pt x="61489" y="18613"/>
                </a:lnTo>
                <a:lnTo>
                  <a:pt x="54625" y="8924"/>
                </a:lnTo>
                <a:lnTo>
                  <a:pt x="44451" y="2394"/>
                </a:lnTo>
                <a:lnTo>
                  <a:pt x="32003" y="0"/>
                </a:lnTo>
                <a:close/>
              </a:path>
            </a:pathLst>
          </a:custGeom>
          <a:solidFill>
            <a:srgbClr val="56B74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0180319" y="5931408"/>
            <a:ext cx="131445" cy="30480"/>
          </a:xfrm>
          <a:custGeom>
            <a:avLst/>
            <a:gdLst/>
            <a:ahLst/>
            <a:cxnLst/>
            <a:rect l="l" t="t" r="r" b="b"/>
            <a:pathLst>
              <a:path w="131445" h="30479">
                <a:moveTo>
                  <a:pt x="44703" y="0"/>
                </a:moveTo>
                <a:lnTo>
                  <a:pt x="26949" y="2029"/>
                </a:lnTo>
                <a:lnTo>
                  <a:pt x="12779" y="5414"/>
                </a:lnTo>
                <a:lnTo>
                  <a:pt x="3395" y="9702"/>
                </a:lnTo>
                <a:lnTo>
                  <a:pt x="0" y="14439"/>
                </a:lnTo>
                <a:lnTo>
                  <a:pt x="5078" y="21007"/>
                </a:lnTo>
                <a:lnTo>
                  <a:pt x="19002" y="26069"/>
                </a:lnTo>
                <a:lnTo>
                  <a:pt x="39808" y="29327"/>
                </a:lnTo>
                <a:lnTo>
                  <a:pt x="65531" y="30479"/>
                </a:lnTo>
                <a:lnTo>
                  <a:pt x="91255" y="29327"/>
                </a:lnTo>
                <a:lnTo>
                  <a:pt x="112061" y="26069"/>
                </a:lnTo>
                <a:lnTo>
                  <a:pt x="125985" y="21007"/>
                </a:lnTo>
                <a:lnTo>
                  <a:pt x="131063" y="14439"/>
                </a:lnTo>
                <a:lnTo>
                  <a:pt x="127642" y="9702"/>
                </a:lnTo>
                <a:lnTo>
                  <a:pt x="118078" y="5414"/>
                </a:lnTo>
                <a:lnTo>
                  <a:pt x="115472" y="4813"/>
                </a:lnTo>
                <a:lnTo>
                  <a:pt x="54355" y="4813"/>
                </a:lnTo>
                <a:lnTo>
                  <a:pt x="44703" y="3213"/>
                </a:lnTo>
                <a:lnTo>
                  <a:pt x="44703" y="0"/>
                </a:lnTo>
                <a:close/>
              </a:path>
              <a:path w="131445" h="30479">
                <a:moveTo>
                  <a:pt x="84708" y="0"/>
                </a:moveTo>
                <a:lnTo>
                  <a:pt x="84708" y="3213"/>
                </a:lnTo>
                <a:lnTo>
                  <a:pt x="75183" y="4813"/>
                </a:lnTo>
                <a:lnTo>
                  <a:pt x="115472" y="4813"/>
                </a:lnTo>
                <a:lnTo>
                  <a:pt x="103417" y="2029"/>
                </a:lnTo>
                <a:lnTo>
                  <a:pt x="84708" y="0"/>
                </a:lnTo>
                <a:close/>
              </a:path>
            </a:pathLst>
          </a:custGeom>
          <a:solidFill>
            <a:srgbClr val="56B74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0171176" y="5754623"/>
            <a:ext cx="149860" cy="177165"/>
          </a:xfrm>
          <a:custGeom>
            <a:avLst/>
            <a:gdLst/>
            <a:ahLst/>
            <a:cxnLst/>
            <a:rect l="l" t="t" r="r" b="b"/>
            <a:pathLst>
              <a:path w="149859" h="177164">
                <a:moveTo>
                  <a:pt x="73025" y="0"/>
                </a:moveTo>
                <a:lnTo>
                  <a:pt x="44201" y="7689"/>
                </a:lnTo>
                <a:lnTo>
                  <a:pt x="21034" y="24485"/>
                </a:lnTo>
                <a:lnTo>
                  <a:pt x="5605" y="48148"/>
                </a:lnTo>
                <a:lnTo>
                  <a:pt x="0" y="76441"/>
                </a:lnTo>
                <a:lnTo>
                  <a:pt x="4772" y="103369"/>
                </a:lnTo>
                <a:lnTo>
                  <a:pt x="17891" y="125817"/>
                </a:lnTo>
                <a:lnTo>
                  <a:pt x="37558" y="142290"/>
                </a:lnTo>
                <a:lnTo>
                  <a:pt x="61975" y="151295"/>
                </a:lnTo>
                <a:lnTo>
                  <a:pt x="61975" y="173596"/>
                </a:lnTo>
                <a:lnTo>
                  <a:pt x="68325" y="176784"/>
                </a:lnTo>
                <a:lnTo>
                  <a:pt x="81025" y="176784"/>
                </a:lnTo>
                <a:lnTo>
                  <a:pt x="85851" y="173596"/>
                </a:lnTo>
                <a:lnTo>
                  <a:pt x="85851" y="151295"/>
                </a:lnTo>
                <a:lnTo>
                  <a:pt x="110507" y="142290"/>
                </a:lnTo>
                <a:lnTo>
                  <a:pt x="130698" y="125817"/>
                </a:lnTo>
                <a:lnTo>
                  <a:pt x="133600" y="121043"/>
                </a:lnTo>
                <a:lnTo>
                  <a:pt x="74675" y="121043"/>
                </a:lnTo>
                <a:lnTo>
                  <a:pt x="57015" y="117435"/>
                </a:lnTo>
                <a:lnTo>
                  <a:pt x="42925" y="107705"/>
                </a:lnTo>
                <a:lnTo>
                  <a:pt x="33599" y="93493"/>
                </a:lnTo>
                <a:lnTo>
                  <a:pt x="30225" y="76441"/>
                </a:lnTo>
                <a:lnTo>
                  <a:pt x="33573" y="59619"/>
                </a:lnTo>
                <a:lnTo>
                  <a:pt x="42719" y="45783"/>
                </a:lnTo>
                <a:lnTo>
                  <a:pt x="56318" y="36129"/>
                </a:lnTo>
                <a:lnTo>
                  <a:pt x="73025" y="31851"/>
                </a:lnTo>
                <a:lnTo>
                  <a:pt x="73025" y="0"/>
                </a:lnTo>
                <a:close/>
              </a:path>
              <a:path w="149859" h="177164">
                <a:moveTo>
                  <a:pt x="76326" y="0"/>
                </a:moveTo>
                <a:lnTo>
                  <a:pt x="76326" y="31851"/>
                </a:lnTo>
                <a:lnTo>
                  <a:pt x="93033" y="36129"/>
                </a:lnTo>
                <a:lnTo>
                  <a:pt x="106632" y="45783"/>
                </a:lnTo>
                <a:lnTo>
                  <a:pt x="115778" y="59619"/>
                </a:lnTo>
                <a:lnTo>
                  <a:pt x="119125" y="76441"/>
                </a:lnTo>
                <a:lnTo>
                  <a:pt x="115538" y="93493"/>
                </a:lnTo>
                <a:lnTo>
                  <a:pt x="105854" y="107705"/>
                </a:lnTo>
                <a:lnTo>
                  <a:pt x="91694" y="117435"/>
                </a:lnTo>
                <a:lnTo>
                  <a:pt x="74675" y="121043"/>
                </a:lnTo>
                <a:lnTo>
                  <a:pt x="133600" y="121043"/>
                </a:lnTo>
                <a:lnTo>
                  <a:pt x="144341" y="103369"/>
                </a:lnTo>
                <a:lnTo>
                  <a:pt x="149351" y="76441"/>
                </a:lnTo>
                <a:lnTo>
                  <a:pt x="143513" y="48148"/>
                </a:lnTo>
                <a:lnTo>
                  <a:pt x="127698" y="24485"/>
                </a:lnTo>
                <a:lnTo>
                  <a:pt x="104453" y="7689"/>
                </a:lnTo>
                <a:lnTo>
                  <a:pt x="76326" y="0"/>
                </a:lnTo>
                <a:close/>
              </a:path>
            </a:pathLst>
          </a:custGeom>
          <a:solidFill>
            <a:srgbClr val="56B74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467855" y="5666232"/>
            <a:ext cx="396240" cy="396240"/>
          </a:xfrm>
          <a:custGeom>
            <a:avLst/>
            <a:gdLst/>
            <a:ahLst/>
            <a:cxnLst/>
            <a:rect l="l" t="t" r="r" b="b"/>
            <a:pathLst>
              <a:path w="396240" h="396239">
                <a:moveTo>
                  <a:pt x="0" y="198120"/>
                </a:moveTo>
                <a:lnTo>
                  <a:pt x="5229" y="152691"/>
                </a:lnTo>
                <a:lnTo>
                  <a:pt x="20127" y="110989"/>
                </a:lnTo>
                <a:lnTo>
                  <a:pt x="43507" y="74204"/>
                </a:lnTo>
                <a:lnTo>
                  <a:pt x="74182" y="43523"/>
                </a:lnTo>
                <a:lnTo>
                  <a:pt x="110967" y="20136"/>
                </a:lnTo>
                <a:lnTo>
                  <a:pt x="152675" y="5232"/>
                </a:lnTo>
                <a:lnTo>
                  <a:pt x="198120" y="0"/>
                </a:lnTo>
                <a:lnTo>
                  <a:pt x="243564" y="5232"/>
                </a:lnTo>
                <a:lnTo>
                  <a:pt x="285272" y="20136"/>
                </a:lnTo>
                <a:lnTo>
                  <a:pt x="322057" y="43523"/>
                </a:lnTo>
                <a:lnTo>
                  <a:pt x="352732" y="74204"/>
                </a:lnTo>
                <a:lnTo>
                  <a:pt x="376112" y="110989"/>
                </a:lnTo>
                <a:lnTo>
                  <a:pt x="391010" y="152691"/>
                </a:lnTo>
                <a:lnTo>
                  <a:pt x="396240" y="198120"/>
                </a:lnTo>
                <a:lnTo>
                  <a:pt x="391010" y="243548"/>
                </a:lnTo>
                <a:lnTo>
                  <a:pt x="376112" y="285250"/>
                </a:lnTo>
                <a:lnTo>
                  <a:pt x="352732" y="322035"/>
                </a:lnTo>
                <a:lnTo>
                  <a:pt x="322057" y="352716"/>
                </a:lnTo>
                <a:lnTo>
                  <a:pt x="285272" y="376103"/>
                </a:lnTo>
                <a:lnTo>
                  <a:pt x="243564" y="391007"/>
                </a:lnTo>
                <a:lnTo>
                  <a:pt x="198120" y="396240"/>
                </a:lnTo>
                <a:lnTo>
                  <a:pt x="152675" y="391007"/>
                </a:lnTo>
                <a:lnTo>
                  <a:pt x="110967" y="376103"/>
                </a:lnTo>
                <a:lnTo>
                  <a:pt x="74182" y="352716"/>
                </a:lnTo>
                <a:lnTo>
                  <a:pt x="43507" y="322035"/>
                </a:lnTo>
                <a:lnTo>
                  <a:pt x="20127" y="285250"/>
                </a:lnTo>
                <a:lnTo>
                  <a:pt x="5229" y="243548"/>
                </a:lnTo>
                <a:lnTo>
                  <a:pt x="0" y="198120"/>
                </a:lnTo>
                <a:close/>
              </a:path>
            </a:pathLst>
          </a:custGeom>
          <a:ln w="6096">
            <a:solidFill>
              <a:srgbClr val="A3A3A3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525768" y="5757671"/>
            <a:ext cx="238125" cy="192405"/>
          </a:xfrm>
          <a:custGeom>
            <a:avLst/>
            <a:gdLst/>
            <a:ahLst/>
            <a:cxnLst/>
            <a:rect l="l" t="t" r="r" b="b"/>
            <a:pathLst>
              <a:path w="238125" h="192404">
                <a:moveTo>
                  <a:pt x="106679" y="0"/>
                </a:moveTo>
                <a:lnTo>
                  <a:pt x="100329" y="0"/>
                </a:lnTo>
                <a:lnTo>
                  <a:pt x="98678" y="4800"/>
                </a:lnTo>
                <a:lnTo>
                  <a:pt x="64642" y="67208"/>
                </a:lnTo>
                <a:lnTo>
                  <a:pt x="63118" y="68808"/>
                </a:lnTo>
                <a:lnTo>
                  <a:pt x="64642" y="73609"/>
                </a:lnTo>
                <a:lnTo>
                  <a:pt x="67945" y="75209"/>
                </a:lnTo>
                <a:lnTo>
                  <a:pt x="116458" y="100812"/>
                </a:lnTo>
                <a:lnTo>
                  <a:pt x="54361" y="126465"/>
                </a:lnTo>
                <a:lnTo>
                  <a:pt x="0" y="148818"/>
                </a:lnTo>
                <a:lnTo>
                  <a:pt x="4683" y="161195"/>
                </a:lnTo>
                <a:lnTo>
                  <a:pt x="10890" y="173421"/>
                </a:lnTo>
                <a:lnTo>
                  <a:pt x="17716" y="184148"/>
                </a:lnTo>
                <a:lnTo>
                  <a:pt x="24256" y="192023"/>
                </a:lnTo>
                <a:lnTo>
                  <a:pt x="26497" y="190323"/>
                </a:lnTo>
                <a:lnTo>
                  <a:pt x="39798" y="180822"/>
                </a:lnTo>
                <a:lnTo>
                  <a:pt x="118207" y="126415"/>
                </a:lnTo>
                <a:lnTo>
                  <a:pt x="139064" y="112013"/>
                </a:lnTo>
                <a:lnTo>
                  <a:pt x="225567" y="112013"/>
                </a:lnTo>
                <a:lnTo>
                  <a:pt x="236092" y="91211"/>
                </a:lnTo>
                <a:lnTo>
                  <a:pt x="237743" y="89611"/>
                </a:lnTo>
                <a:lnTo>
                  <a:pt x="237743" y="88010"/>
                </a:lnTo>
                <a:lnTo>
                  <a:pt x="236092" y="86410"/>
                </a:lnTo>
                <a:lnTo>
                  <a:pt x="224789" y="80009"/>
                </a:lnTo>
                <a:lnTo>
                  <a:pt x="229615" y="73609"/>
                </a:lnTo>
                <a:lnTo>
                  <a:pt x="231266" y="68808"/>
                </a:lnTo>
                <a:lnTo>
                  <a:pt x="229615" y="64007"/>
                </a:lnTo>
                <a:lnTo>
                  <a:pt x="226440" y="64007"/>
                </a:lnTo>
                <a:lnTo>
                  <a:pt x="106679" y="0"/>
                </a:lnTo>
                <a:close/>
              </a:path>
              <a:path w="238125" h="192404">
                <a:moveTo>
                  <a:pt x="225567" y="112013"/>
                </a:moveTo>
                <a:lnTo>
                  <a:pt x="139064" y="112013"/>
                </a:lnTo>
                <a:lnTo>
                  <a:pt x="187578" y="137617"/>
                </a:lnTo>
                <a:lnTo>
                  <a:pt x="189229" y="139217"/>
                </a:lnTo>
                <a:lnTo>
                  <a:pt x="192404" y="137617"/>
                </a:lnTo>
                <a:lnTo>
                  <a:pt x="195706" y="134416"/>
                </a:lnTo>
                <a:lnTo>
                  <a:pt x="200532" y="126415"/>
                </a:lnTo>
                <a:lnTo>
                  <a:pt x="218281" y="126415"/>
                </a:lnTo>
                <a:lnTo>
                  <a:pt x="225567" y="112013"/>
                </a:lnTo>
                <a:close/>
              </a:path>
              <a:path w="238125" h="192404">
                <a:moveTo>
                  <a:pt x="218281" y="126415"/>
                </a:moveTo>
                <a:lnTo>
                  <a:pt x="200532" y="126415"/>
                </a:lnTo>
                <a:lnTo>
                  <a:pt x="213486" y="132816"/>
                </a:lnTo>
                <a:lnTo>
                  <a:pt x="215137" y="131216"/>
                </a:lnTo>
                <a:lnTo>
                  <a:pt x="216661" y="129616"/>
                </a:lnTo>
                <a:lnTo>
                  <a:pt x="218281" y="126415"/>
                </a:lnTo>
                <a:close/>
              </a:path>
            </a:pathLst>
          </a:custGeom>
          <a:solidFill>
            <a:srgbClr val="56B74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745223" y="5843015"/>
            <a:ext cx="60960" cy="76200"/>
          </a:xfrm>
          <a:custGeom>
            <a:avLst/>
            <a:gdLst/>
            <a:ahLst/>
            <a:cxnLst/>
            <a:rect l="l" t="t" r="r" b="b"/>
            <a:pathLst>
              <a:path w="60959" h="76200">
                <a:moveTo>
                  <a:pt x="34417" y="0"/>
                </a:moveTo>
                <a:lnTo>
                  <a:pt x="18484" y="20215"/>
                </a:lnTo>
                <a:lnTo>
                  <a:pt x="7826" y="40432"/>
                </a:lnTo>
                <a:lnTo>
                  <a:pt x="1859" y="55983"/>
                </a:lnTo>
                <a:lnTo>
                  <a:pt x="0" y="62204"/>
                </a:lnTo>
                <a:lnTo>
                  <a:pt x="25019" y="76200"/>
                </a:lnTo>
                <a:lnTo>
                  <a:pt x="60959" y="15544"/>
                </a:lnTo>
                <a:lnTo>
                  <a:pt x="34417" y="0"/>
                </a:lnTo>
                <a:close/>
              </a:path>
            </a:pathLst>
          </a:custGeom>
          <a:solidFill>
            <a:srgbClr val="56B74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065264" y="5666232"/>
            <a:ext cx="396240" cy="396240"/>
          </a:xfrm>
          <a:custGeom>
            <a:avLst/>
            <a:gdLst/>
            <a:ahLst/>
            <a:cxnLst/>
            <a:rect l="l" t="t" r="r" b="b"/>
            <a:pathLst>
              <a:path w="396240" h="396239">
                <a:moveTo>
                  <a:pt x="0" y="198120"/>
                </a:moveTo>
                <a:lnTo>
                  <a:pt x="5229" y="152691"/>
                </a:lnTo>
                <a:lnTo>
                  <a:pt x="20127" y="110989"/>
                </a:lnTo>
                <a:lnTo>
                  <a:pt x="43507" y="74204"/>
                </a:lnTo>
                <a:lnTo>
                  <a:pt x="74182" y="43523"/>
                </a:lnTo>
                <a:lnTo>
                  <a:pt x="110967" y="20136"/>
                </a:lnTo>
                <a:lnTo>
                  <a:pt x="152675" y="5232"/>
                </a:lnTo>
                <a:lnTo>
                  <a:pt x="198119" y="0"/>
                </a:lnTo>
                <a:lnTo>
                  <a:pt x="243564" y="5232"/>
                </a:lnTo>
                <a:lnTo>
                  <a:pt x="285272" y="20136"/>
                </a:lnTo>
                <a:lnTo>
                  <a:pt x="322057" y="43523"/>
                </a:lnTo>
                <a:lnTo>
                  <a:pt x="352732" y="74204"/>
                </a:lnTo>
                <a:lnTo>
                  <a:pt x="376112" y="110989"/>
                </a:lnTo>
                <a:lnTo>
                  <a:pt x="391010" y="152691"/>
                </a:lnTo>
                <a:lnTo>
                  <a:pt x="396239" y="198120"/>
                </a:lnTo>
                <a:lnTo>
                  <a:pt x="391010" y="243548"/>
                </a:lnTo>
                <a:lnTo>
                  <a:pt x="376112" y="285250"/>
                </a:lnTo>
                <a:lnTo>
                  <a:pt x="352732" y="322035"/>
                </a:lnTo>
                <a:lnTo>
                  <a:pt x="322057" y="352716"/>
                </a:lnTo>
                <a:lnTo>
                  <a:pt x="285272" y="376103"/>
                </a:lnTo>
                <a:lnTo>
                  <a:pt x="243564" y="391007"/>
                </a:lnTo>
                <a:lnTo>
                  <a:pt x="198119" y="396240"/>
                </a:lnTo>
                <a:lnTo>
                  <a:pt x="152675" y="391007"/>
                </a:lnTo>
                <a:lnTo>
                  <a:pt x="110967" y="376103"/>
                </a:lnTo>
                <a:lnTo>
                  <a:pt x="74182" y="352716"/>
                </a:lnTo>
                <a:lnTo>
                  <a:pt x="43507" y="322035"/>
                </a:lnTo>
                <a:lnTo>
                  <a:pt x="20127" y="285250"/>
                </a:lnTo>
                <a:lnTo>
                  <a:pt x="5229" y="243548"/>
                </a:lnTo>
                <a:lnTo>
                  <a:pt x="0" y="198120"/>
                </a:lnTo>
                <a:close/>
              </a:path>
            </a:pathLst>
          </a:custGeom>
          <a:ln w="6096">
            <a:solidFill>
              <a:srgbClr val="A3A3A3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190231" y="5760720"/>
            <a:ext cx="149860" cy="213360"/>
          </a:xfrm>
          <a:custGeom>
            <a:avLst/>
            <a:gdLst/>
            <a:ahLst/>
            <a:cxnLst/>
            <a:rect l="l" t="t" r="r" b="b"/>
            <a:pathLst>
              <a:path w="149859" h="213360">
                <a:moveTo>
                  <a:pt x="73025" y="0"/>
                </a:moveTo>
                <a:lnTo>
                  <a:pt x="61344" y="2544"/>
                </a:lnTo>
                <a:lnTo>
                  <a:pt x="51498" y="9364"/>
                </a:lnTo>
                <a:lnTo>
                  <a:pt x="44700" y="19239"/>
                </a:lnTo>
                <a:lnTo>
                  <a:pt x="42164" y="30949"/>
                </a:lnTo>
                <a:lnTo>
                  <a:pt x="43039" y="38200"/>
                </a:lnTo>
                <a:lnTo>
                  <a:pt x="45450" y="44994"/>
                </a:lnTo>
                <a:lnTo>
                  <a:pt x="49075" y="50872"/>
                </a:lnTo>
                <a:lnTo>
                  <a:pt x="53594" y="55371"/>
                </a:lnTo>
                <a:lnTo>
                  <a:pt x="37338" y="104241"/>
                </a:lnTo>
                <a:lnTo>
                  <a:pt x="0" y="213359"/>
                </a:lnTo>
                <a:lnTo>
                  <a:pt x="17907" y="213359"/>
                </a:lnTo>
                <a:lnTo>
                  <a:pt x="26035" y="188925"/>
                </a:lnTo>
                <a:lnTo>
                  <a:pt x="140559" y="188925"/>
                </a:lnTo>
                <a:lnTo>
                  <a:pt x="134701" y="172643"/>
                </a:lnTo>
                <a:lnTo>
                  <a:pt x="32512" y="172643"/>
                </a:lnTo>
                <a:lnTo>
                  <a:pt x="37338" y="157987"/>
                </a:lnTo>
                <a:lnTo>
                  <a:pt x="129427" y="157987"/>
                </a:lnTo>
                <a:lnTo>
                  <a:pt x="122979" y="140068"/>
                </a:lnTo>
                <a:lnTo>
                  <a:pt x="43815" y="140068"/>
                </a:lnTo>
                <a:lnTo>
                  <a:pt x="48641" y="127038"/>
                </a:lnTo>
                <a:lnTo>
                  <a:pt x="118291" y="127038"/>
                </a:lnTo>
                <a:lnTo>
                  <a:pt x="111843" y="109118"/>
                </a:lnTo>
                <a:lnTo>
                  <a:pt x="55245" y="109118"/>
                </a:lnTo>
                <a:lnTo>
                  <a:pt x="58420" y="96088"/>
                </a:lnTo>
                <a:lnTo>
                  <a:pt x="60071" y="94462"/>
                </a:lnTo>
                <a:lnTo>
                  <a:pt x="106569" y="94462"/>
                </a:lnTo>
                <a:lnTo>
                  <a:pt x="100127" y="76542"/>
                </a:lnTo>
                <a:lnTo>
                  <a:pt x="66548" y="76542"/>
                </a:lnTo>
                <a:lnTo>
                  <a:pt x="71374" y="61887"/>
                </a:lnTo>
                <a:lnTo>
                  <a:pt x="94904" y="61887"/>
                </a:lnTo>
                <a:lnTo>
                  <a:pt x="92583" y="55371"/>
                </a:lnTo>
                <a:lnTo>
                  <a:pt x="98036" y="50872"/>
                </a:lnTo>
                <a:lnTo>
                  <a:pt x="102107" y="44994"/>
                </a:lnTo>
                <a:lnTo>
                  <a:pt x="104655" y="38200"/>
                </a:lnTo>
                <a:lnTo>
                  <a:pt x="105537" y="30949"/>
                </a:lnTo>
                <a:lnTo>
                  <a:pt x="102975" y="19239"/>
                </a:lnTo>
                <a:lnTo>
                  <a:pt x="95996" y="9364"/>
                </a:lnTo>
                <a:lnTo>
                  <a:pt x="85659" y="2544"/>
                </a:lnTo>
                <a:lnTo>
                  <a:pt x="73025" y="0"/>
                </a:lnTo>
                <a:close/>
              </a:path>
              <a:path w="149859" h="213360">
                <a:moveTo>
                  <a:pt x="140559" y="188925"/>
                </a:moveTo>
                <a:lnTo>
                  <a:pt x="120142" y="188925"/>
                </a:lnTo>
                <a:lnTo>
                  <a:pt x="128270" y="213359"/>
                </a:lnTo>
                <a:lnTo>
                  <a:pt x="149351" y="213359"/>
                </a:lnTo>
                <a:lnTo>
                  <a:pt x="140559" y="188925"/>
                </a:lnTo>
                <a:close/>
              </a:path>
              <a:path w="149859" h="213360">
                <a:moveTo>
                  <a:pt x="129427" y="157987"/>
                </a:moveTo>
                <a:lnTo>
                  <a:pt x="108712" y="157987"/>
                </a:lnTo>
                <a:lnTo>
                  <a:pt x="115316" y="172643"/>
                </a:lnTo>
                <a:lnTo>
                  <a:pt x="134701" y="172643"/>
                </a:lnTo>
                <a:lnTo>
                  <a:pt x="129427" y="157987"/>
                </a:lnTo>
                <a:close/>
              </a:path>
              <a:path w="149859" h="213360">
                <a:moveTo>
                  <a:pt x="118291" y="127038"/>
                </a:moveTo>
                <a:lnTo>
                  <a:pt x="97409" y="127038"/>
                </a:lnTo>
                <a:lnTo>
                  <a:pt x="102235" y="140068"/>
                </a:lnTo>
                <a:lnTo>
                  <a:pt x="122979" y="140068"/>
                </a:lnTo>
                <a:lnTo>
                  <a:pt x="118291" y="127038"/>
                </a:lnTo>
                <a:close/>
              </a:path>
              <a:path w="149859" h="213360">
                <a:moveTo>
                  <a:pt x="106569" y="94462"/>
                </a:moveTo>
                <a:lnTo>
                  <a:pt x="87629" y="94462"/>
                </a:lnTo>
                <a:lnTo>
                  <a:pt x="90932" y="109118"/>
                </a:lnTo>
                <a:lnTo>
                  <a:pt x="111843" y="109118"/>
                </a:lnTo>
                <a:lnTo>
                  <a:pt x="106569" y="94462"/>
                </a:lnTo>
                <a:close/>
              </a:path>
              <a:path w="149859" h="213360">
                <a:moveTo>
                  <a:pt x="94904" y="61887"/>
                </a:moveTo>
                <a:lnTo>
                  <a:pt x="76326" y="61887"/>
                </a:lnTo>
                <a:lnTo>
                  <a:pt x="81152" y="76542"/>
                </a:lnTo>
                <a:lnTo>
                  <a:pt x="100127" y="76542"/>
                </a:lnTo>
                <a:lnTo>
                  <a:pt x="94904" y="61887"/>
                </a:lnTo>
                <a:close/>
              </a:path>
              <a:path w="149859" h="213360">
                <a:moveTo>
                  <a:pt x="74675" y="61887"/>
                </a:moveTo>
                <a:lnTo>
                  <a:pt x="73025" y="61887"/>
                </a:lnTo>
                <a:lnTo>
                  <a:pt x="73025" y="63512"/>
                </a:lnTo>
                <a:lnTo>
                  <a:pt x="74675" y="63512"/>
                </a:lnTo>
                <a:lnTo>
                  <a:pt x="74675" y="61887"/>
                </a:lnTo>
                <a:close/>
              </a:path>
            </a:pathLst>
          </a:custGeom>
          <a:solidFill>
            <a:srgbClr val="56B74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299959" y="5754623"/>
            <a:ext cx="27940" cy="76200"/>
          </a:xfrm>
          <a:custGeom>
            <a:avLst/>
            <a:gdLst/>
            <a:ahLst/>
            <a:cxnLst/>
            <a:rect l="l" t="t" r="r" b="b"/>
            <a:pathLst>
              <a:path w="27940" h="76200">
                <a:moveTo>
                  <a:pt x="16129" y="0"/>
                </a:moveTo>
                <a:lnTo>
                  <a:pt x="0" y="4762"/>
                </a:lnTo>
                <a:lnTo>
                  <a:pt x="4240" y="13096"/>
                </a:lnTo>
                <a:lnTo>
                  <a:pt x="7254" y="21431"/>
                </a:lnTo>
                <a:lnTo>
                  <a:pt x="9054" y="29765"/>
                </a:lnTo>
                <a:lnTo>
                  <a:pt x="9651" y="38100"/>
                </a:lnTo>
                <a:lnTo>
                  <a:pt x="9054" y="47327"/>
                </a:lnTo>
                <a:lnTo>
                  <a:pt x="7254" y="55959"/>
                </a:lnTo>
                <a:lnTo>
                  <a:pt x="4240" y="63996"/>
                </a:lnTo>
                <a:lnTo>
                  <a:pt x="0" y="71437"/>
                </a:lnTo>
                <a:lnTo>
                  <a:pt x="16129" y="76200"/>
                </a:lnTo>
                <a:lnTo>
                  <a:pt x="20627" y="67567"/>
                </a:lnTo>
                <a:lnTo>
                  <a:pt x="24209" y="58340"/>
                </a:lnTo>
                <a:lnTo>
                  <a:pt x="26576" y="48517"/>
                </a:lnTo>
                <a:lnTo>
                  <a:pt x="27432" y="38100"/>
                </a:lnTo>
                <a:lnTo>
                  <a:pt x="26576" y="28575"/>
                </a:lnTo>
                <a:lnTo>
                  <a:pt x="24209" y="19050"/>
                </a:lnTo>
                <a:lnTo>
                  <a:pt x="20627" y="9525"/>
                </a:lnTo>
                <a:lnTo>
                  <a:pt x="16129" y="0"/>
                </a:lnTo>
                <a:close/>
              </a:path>
            </a:pathLst>
          </a:custGeom>
          <a:solidFill>
            <a:srgbClr val="56B74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199376" y="5754623"/>
            <a:ext cx="24765" cy="76200"/>
          </a:xfrm>
          <a:custGeom>
            <a:avLst/>
            <a:gdLst/>
            <a:ahLst/>
            <a:cxnLst/>
            <a:rect l="l" t="t" r="r" b="b"/>
            <a:pathLst>
              <a:path w="24765" h="76200">
                <a:moveTo>
                  <a:pt x="10668" y="0"/>
                </a:moveTo>
                <a:lnTo>
                  <a:pt x="5786" y="9525"/>
                </a:lnTo>
                <a:lnTo>
                  <a:pt x="2476" y="19050"/>
                </a:lnTo>
                <a:lnTo>
                  <a:pt x="595" y="28575"/>
                </a:lnTo>
                <a:lnTo>
                  <a:pt x="0" y="38100"/>
                </a:lnTo>
                <a:lnTo>
                  <a:pt x="595" y="48517"/>
                </a:lnTo>
                <a:lnTo>
                  <a:pt x="2476" y="58340"/>
                </a:lnTo>
                <a:lnTo>
                  <a:pt x="5786" y="67567"/>
                </a:lnTo>
                <a:lnTo>
                  <a:pt x="10668" y="76200"/>
                </a:lnTo>
                <a:lnTo>
                  <a:pt x="24383" y="71437"/>
                </a:lnTo>
                <a:lnTo>
                  <a:pt x="19740" y="63996"/>
                </a:lnTo>
                <a:lnTo>
                  <a:pt x="16954" y="55959"/>
                </a:lnTo>
                <a:lnTo>
                  <a:pt x="15597" y="47327"/>
                </a:lnTo>
                <a:lnTo>
                  <a:pt x="15240" y="38100"/>
                </a:lnTo>
                <a:lnTo>
                  <a:pt x="15597" y="29765"/>
                </a:lnTo>
                <a:lnTo>
                  <a:pt x="16954" y="21431"/>
                </a:lnTo>
                <a:lnTo>
                  <a:pt x="19740" y="13096"/>
                </a:lnTo>
                <a:lnTo>
                  <a:pt x="24383" y="4762"/>
                </a:lnTo>
                <a:lnTo>
                  <a:pt x="10668" y="0"/>
                </a:lnTo>
                <a:close/>
              </a:path>
            </a:pathLst>
          </a:custGeom>
          <a:solidFill>
            <a:srgbClr val="56B74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162800" y="5742432"/>
            <a:ext cx="30480" cy="100965"/>
          </a:xfrm>
          <a:custGeom>
            <a:avLst/>
            <a:gdLst/>
            <a:ahLst/>
            <a:cxnLst/>
            <a:rect l="l" t="t" r="r" b="b"/>
            <a:pathLst>
              <a:path w="30479" h="100964">
                <a:moveTo>
                  <a:pt x="16891" y="0"/>
                </a:moveTo>
                <a:lnTo>
                  <a:pt x="9965" y="12190"/>
                </a:lnTo>
                <a:lnTo>
                  <a:pt x="4635" y="24536"/>
                </a:lnTo>
                <a:lnTo>
                  <a:pt x="1210" y="37186"/>
                </a:lnTo>
                <a:lnTo>
                  <a:pt x="0" y="50292"/>
                </a:lnTo>
                <a:lnTo>
                  <a:pt x="1210" y="64309"/>
                </a:lnTo>
                <a:lnTo>
                  <a:pt x="4635" y="77262"/>
                </a:lnTo>
                <a:lnTo>
                  <a:pt x="9965" y="89302"/>
                </a:lnTo>
                <a:lnTo>
                  <a:pt x="16891" y="100584"/>
                </a:lnTo>
                <a:lnTo>
                  <a:pt x="30479" y="95719"/>
                </a:lnTo>
                <a:lnTo>
                  <a:pt x="24766" y="84740"/>
                </a:lnTo>
                <a:lnTo>
                  <a:pt x="20494" y="73610"/>
                </a:lnTo>
                <a:lnTo>
                  <a:pt x="17817" y="62178"/>
                </a:lnTo>
                <a:lnTo>
                  <a:pt x="16891" y="50292"/>
                </a:lnTo>
                <a:lnTo>
                  <a:pt x="17817" y="38431"/>
                </a:lnTo>
                <a:lnTo>
                  <a:pt x="20494" y="27176"/>
                </a:lnTo>
                <a:lnTo>
                  <a:pt x="24766" y="16528"/>
                </a:lnTo>
                <a:lnTo>
                  <a:pt x="30479" y="6489"/>
                </a:lnTo>
                <a:lnTo>
                  <a:pt x="16891" y="0"/>
                </a:lnTo>
                <a:close/>
              </a:path>
            </a:pathLst>
          </a:custGeom>
          <a:solidFill>
            <a:srgbClr val="56B74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333488" y="5742432"/>
            <a:ext cx="30480" cy="100965"/>
          </a:xfrm>
          <a:custGeom>
            <a:avLst/>
            <a:gdLst/>
            <a:ahLst/>
            <a:cxnLst/>
            <a:rect l="l" t="t" r="r" b="b"/>
            <a:pathLst>
              <a:path w="30479" h="100964">
                <a:moveTo>
                  <a:pt x="15239" y="0"/>
                </a:moveTo>
                <a:lnTo>
                  <a:pt x="0" y="6489"/>
                </a:lnTo>
                <a:lnTo>
                  <a:pt x="6667" y="16528"/>
                </a:lnTo>
                <a:lnTo>
                  <a:pt x="11429" y="27176"/>
                </a:lnTo>
                <a:lnTo>
                  <a:pt x="14287" y="38431"/>
                </a:lnTo>
                <a:lnTo>
                  <a:pt x="15239" y="50292"/>
                </a:lnTo>
                <a:lnTo>
                  <a:pt x="14366" y="60712"/>
                </a:lnTo>
                <a:lnTo>
                  <a:pt x="12064" y="70370"/>
                </a:lnTo>
                <a:lnTo>
                  <a:pt x="8810" y="79724"/>
                </a:lnTo>
                <a:lnTo>
                  <a:pt x="5079" y="89230"/>
                </a:lnTo>
                <a:lnTo>
                  <a:pt x="3428" y="90855"/>
                </a:lnTo>
                <a:lnTo>
                  <a:pt x="1650" y="94094"/>
                </a:lnTo>
                <a:lnTo>
                  <a:pt x="0" y="95719"/>
                </a:lnTo>
                <a:lnTo>
                  <a:pt x="15239" y="100584"/>
                </a:lnTo>
                <a:lnTo>
                  <a:pt x="16890" y="97332"/>
                </a:lnTo>
                <a:lnTo>
                  <a:pt x="20319" y="92468"/>
                </a:lnTo>
                <a:lnTo>
                  <a:pt x="21970" y="87604"/>
                </a:lnTo>
                <a:lnTo>
                  <a:pt x="25443" y="79038"/>
                </a:lnTo>
                <a:lnTo>
                  <a:pt x="28130" y="70167"/>
                </a:lnTo>
                <a:lnTo>
                  <a:pt x="29864" y="60686"/>
                </a:lnTo>
                <a:lnTo>
                  <a:pt x="30479" y="50292"/>
                </a:lnTo>
                <a:lnTo>
                  <a:pt x="29527" y="37186"/>
                </a:lnTo>
                <a:lnTo>
                  <a:pt x="26670" y="24536"/>
                </a:lnTo>
                <a:lnTo>
                  <a:pt x="21907" y="12190"/>
                </a:lnTo>
                <a:lnTo>
                  <a:pt x="15239" y="0"/>
                </a:lnTo>
                <a:close/>
              </a:path>
            </a:pathLst>
          </a:custGeom>
          <a:solidFill>
            <a:srgbClr val="56B74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0646664" y="5666232"/>
            <a:ext cx="393700" cy="396240"/>
          </a:xfrm>
          <a:custGeom>
            <a:avLst/>
            <a:gdLst/>
            <a:ahLst/>
            <a:cxnLst/>
            <a:rect l="l" t="t" r="r" b="b"/>
            <a:pathLst>
              <a:path w="393700" h="396239">
                <a:moveTo>
                  <a:pt x="0" y="198120"/>
                </a:moveTo>
                <a:lnTo>
                  <a:pt x="5191" y="152691"/>
                </a:lnTo>
                <a:lnTo>
                  <a:pt x="19980" y="110989"/>
                </a:lnTo>
                <a:lnTo>
                  <a:pt x="43187" y="74204"/>
                </a:lnTo>
                <a:lnTo>
                  <a:pt x="73631" y="43523"/>
                </a:lnTo>
                <a:lnTo>
                  <a:pt x="110134" y="20136"/>
                </a:lnTo>
                <a:lnTo>
                  <a:pt x="151515" y="5232"/>
                </a:lnTo>
                <a:lnTo>
                  <a:pt x="196595" y="0"/>
                </a:lnTo>
                <a:lnTo>
                  <a:pt x="241676" y="5232"/>
                </a:lnTo>
                <a:lnTo>
                  <a:pt x="283057" y="20136"/>
                </a:lnTo>
                <a:lnTo>
                  <a:pt x="319560" y="43523"/>
                </a:lnTo>
                <a:lnTo>
                  <a:pt x="350004" y="74204"/>
                </a:lnTo>
                <a:lnTo>
                  <a:pt x="373211" y="110989"/>
                </a:lnTo>
                <a:lnTo>
                  <a:pt x="388000" y="152691"/>
                </a:lnTo>
                <a:lnTo>
                  <a:pt x="393191" y="198120"/>
                </a:lnTo>
                <a:lnTo>
                  <a:pt x="388000" y="243548"/>
                </a:lnTo>
                <a:lnTo>
                  <a:pt x="373211" y="285250"/>
                </a:lnTo>
                <a:lnTo>
                  <a:pt x="350004" y="322035"/>
                </a:lnTo>
                <a:lnTo>
                  <a:pt x="319560" y="352716"/>
                </a:lnTo>
                <a:lnTo>
                  <a:pt x="283057" y="376103"/>
                </a:lnTo>
                <a:lnTo>
                  <a:pt x="241676" y="391007"/>
                </a:lnTo>
                <a:lnTo>
                  <a:pt x="196595" y="396240"/>
                </a:lnTo>
                <a:lnTo>
                  <a:pt x="151515" y="391007"/>
                </a:lnTo>
                <a:lnTo>
                  <a:pt x="110134" y="376103"/>
                </a:lnTo>
                <a:lnTo>
                  <a:pt x="73631" y="352716"/>
                </a:lnTo>
                <a:lnTo>
                  <a:pt x="43187" y="322035"/>
                </a:lnTo>
                <a:lnTo>
                  <a:pt x="19980" y="285250"/>
                </a:lnTo>
                <a:lnTo>
                  <a:pt x="5191" y="243548"/>
                </a:lnTo>
                <a:lnTo>
                  <a:pt x="0" y="198120"/>
                </a:lnTo>
                <a:close/>
              </a:path>
            </a:pathLst>
          </a:custGeom>
          <a:ln w="6096">
            <a:solidFill>
              <a:srgbClr val="A3A3A3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0826495" y="5818632"/>
            <a:ext cx="33655" cy="85725"/>
          </a:xfrm>
          <a:custGeom>
            <a:avLst/>
            <a:gdLst/>
            <a:ahLst/>
            <a:cxnLst/>
            <a:rect l="l" t="t" r="r" b="b"/>
            <a:pathLst>
              <a:path w="33654" h="85725">
                <a:moveTo>
                  <a:pt x="33527" y="0"/>
                </a:moveTo>
                <a:lnTo>
                  <a:pt x="17525" y="39509"/>
                </a:lnTo>
                <a:lnTo>
                  <a:pt x="14350" y="39509"/>
                </a:lnTo>
                <a:lnTo>
                  <a:pt x="6350" y="41097"/>
                </a:lnTo>
                <a:lnTo>
                  <a:pt x="0" y="48996"/>
                </a:lnTo>
                <a:lnTo>
                  <a:pt x="0" y="61633"/>
                </a:lnTo>
                <a:lnTo>
                  <a:pt x="1650" y="66382"/>
                </a:lnTo>
                <a:lnTo>
                  <a:pt x="6350" y="69545"/>
                </a:lnTo>
                <a:lnTo>
                  <a:pt x="3175" y="80606"/>
                </a:lnTo>
                <a:lnTo>
                  <a:pt x="1650" y="82181"/>
                </a:lnTo>
                <a:lnTo>
                  <a:pt x="3175" y="83769"/>
                </a:lnTo>
                <a:lnTo>
                  <a:pt x="6350" y="85344"/>
                </a:lnTo>
                <a:lnTo>
                  <a:pt x="8000" y="85344"/>
                </a:lnTo>
                <a:lnTo>
                  <a:pt x="11175" y="83769"/>
                </a:lnTo>
                <a:lnTo>
                  <a:pt x="11175" y="82181"/>
                </a:lnTo>
                <a:lnTo>
                  <a:pt x="14350" y="72694"/>
                </a:lnTo>
                <a:lnTo>
                  <a:pt x="17525" y="72694"/>
                </a:lnTo>
                <a:lnTo>
                  <a:pt x="25526" y="71120"/>
                </a:lnTo>
                <a:lnTo>
                  <a:pt x="31876" y="64795"/>
                </a:lnTo>
                <a:lnTo>
                  <a:pt x="31876" y="50571"/>
                </a:lnTo>
                <a:lnTo>
                  <a:pt x="28701" y="45834"/>
                </a:lnTo>
                <a:lnTo>
                  <a:pt x="27177" y="42672"/>
                </a:lnTo>
                <a:lnTo>
                  <a:pt x="33527" y="0"/>
                </a:lnTo>
                <a:close/>
              </a:path>
            </a:pathLst>
          </a:custGeom>
          <a:solidFill>
            <a:srgbClr val="56B74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0732007" y="5763767"/>
            <a:ext cx="222885" cy="170815"/>
          </a:xfrm>
          <a:custGeom>
            <a:avLst/>
            <a:gdLst/>
            <a:ahLst/>
            <a:cxnLst/>
            <a:rect l="l" t="t" r="r" b="b"/>
            <a:pathLst>
              <a:path w="222884" h="170814">
                <a:moveTo>
                  <a:pt x="112014" y="0"/>
                </a:moveTo>
                <a:lnTo>
                  <a:pt x="68847" y="8504"/>
                </a:lnTo>
                <a:lnTo>
                  <a:pt x="33194" y="31803"/>
                </a:lnTo>
                <a:lnTo>
                  <a:pt x="8947" y="66576"/>
                </a:lnTo>
                <a:lnTo>
                  <a:pt x="0" y="109499"/>
                </a:lnTo>
                <a:lnTo>
                  <a:pt x="1168" y="126078"/>
                </a:lnTo>
                <a:lnTo>
                  <a:pt x="4587" y="141903"/>
                </a:lnTo>
                <a:lnTo>
                  <a:pt x="10126" y="156823"/>
                </a:lnTo>
                <a:lnTo>
                  <a:pt x="17652" y="170687"/>
                </a:lnTo>
                <a:lnTo>
                  <a:pt x="203326" y="170687"/>
                </a:lnTo>
                <a:lnTo>
                  <a:pt x="211038" y="156823"/>
                </a:lnTo>
                <a:lnTo>
                  <a:pt x="213260" y="151358"/>
                </a:lnTo>
                <a:lnTo>
                  <a:pt x="30352" y="151358"/>
                </a:lnTo>
                <a:lnTo>
                  <a:pt x="27096" y="142607"/>
                </a:lnTo>
                <a:lnTo>
                  <a:pt x="24399" y="133249"/>
                </a:lnTo>
                <a:lnTo>
                  <a:pt x="22298" y="123285"/>
                </a:lnTo>
                <a:lnTo>
                  <a:pt x="20827" y="112712"/>
                </a:lnTo>
                <a:lnTo>
                  <a:pt x="41656" y="112712"/>
                </a:lnTo>
                <a:lnTo>
                  <a:pt x="41656" y="106273"/>
                </a:lnTo>
                <a:lnTo>
                  <a:pt x="20827" y="106273"/>
                </a:lnTo>
                <a:lnTo>
                  <a:pt x="22066" y="96665"/>
                </a:lnTo>
                <a:lnTo>
                  <a:pt x="23780" y="87358"/>
                </a:lnTo>
                <a:lnTo>
                  <a:pt x="26400" y="78654"/>
                </a:lnTo>
                <a:lnTo>
                  <a:pt x="30352" y="70853"/>
                </a:lnTo>
                <a:lnTo>
                  <a:pt x="46451" y="70853"/>
                </a:lnTo>
                <a:lnTo>
                  <a:pt x="33655" y="64414"/>
                </a:lnTo>
                <a:lnTo>
                  <a:pt x="38481" y="57962"/>
                </a:lnTo>
                <a:lnTo>
                  <a:pt x="43180" y="51523"/>
                </a:lnTo>
                <a:lnTo>
                  <a:pt x="48006" y="46697"/>
                </a:lnTo>
                <a:lnTo>
                  <a:pt x="52832" y="43472"/>
                </a:lnTo>
                <a:lnTo>
                  <a:pt x="56007" y="38646"/>
                </a:lnTo>
                <a:lnTo>
                  <a:pt x="62484" y="35420"/>
                </a:lnTo>
                <a:lnTo>
                  <a:pt x="71231" y="35420"/>
                </a:lnTo>
                <a:lnTo>
                  <a:pt x="68834" y="30594"/>
                </a:lnTo>
                <a:lnTo>
                  <a:pt x="78220" y="26367"/>
                </a:lnTo>
                <a:lnTo>
                  <a:pt x="87439" y="23347"/>
                </a:lnTo>
                <a:lnTo>
                  <a:pt x="96944" y="21534"/>
                </a:lnTo>
                <a:lnTo>
                  <a:pt x="107188" y="20929"/>
                </a:lnTo>
                <a:lnTo>
                  <a:pt x="173070" y="20929"/>
                </a:lnTo>
                <a:lnTo>
                  <a:pt x="154299" y="8504"/>
                </a:lnTo>
                <a:lnTo>
                  <a:pt x="112014" y="0"/>
                </a:lnTo>
                <a:close/>
              </a:path>
              <a:path w="222884" h="170814">
                <a:moveTo>
                  <a:pt x="214134" y="69240"/>
                </a:moveTo>
                <a:lnTo>
                  <a:pt x="190500" y="69240"/>
                </a:lnTo>
                <a:lnTo>
                  <a:pt x="194687" y="77746"/>
                </a:lnTo>
                <a:lnTo>
                  <a:pt x="197707" y="86552"/>
                </a:lnTo>
                <a:lnTo>
                  <a:pt x="199536" y="95959"/>
                </a:lnTo>
                <a:lnTo>
                  <a:pt x="200151" y="106273"/>
                </a:lnTo>
                <a:lnTo>
                  <a:pt x="180848" y="106273"/>
                </a:lnTo>
                <a:lnTo>
                  <a:pt x="180848" y="112712"/>
                </a:lnTo>
                <a:lnTo>
                  <a:pt x="200151" y="112712"/>
                </a:lnTo>
                <a:lnTo>
                  <a:pt x="199562" y="123285"/>
                </a:lnTo>
                <a:lnTo>
                  <a:pt x="197913" y="133249"/>
                </a:lnTo>
                <a:lnTo>
                  <a:pt x="195383" y="142607"/>
                </a:lnTo>
                <a:lnTo>
                  <a:pt x="192150" y="151358"/>
                </a:lnTo>
                <a:lnTo>
                  <a:pt x="213260" y="151358"/>
                </a:lnTo>
                <a:lnTo>
                  <a:pt x="217106" y="141903"/>
                </a:lnTo>
                <a:lnTo>
                  <a:pt x="221079" y="126078"/>
                </a:lnTo>
                <a:lnTo>
                  <a:pt x="222503" y="109499"/>
                </a:lnTo>
                <a:lnTo>
                  <a:pt x="214134" y="69240"/>
                </a:lnTo>
                <a:close/>
              </a:path>
              <a:path w="222884" h="170814">
                <a:moveTo>
                  <a:pt x="46451" y="70853"/>
                </a:moveTo>
                <a:lnTo>
                  <a:pt x="30352" y="70853"/>
                </a:lnTo>
                <a:lnTo>
                  <a:pt x="44831" y="80517"/>
                </a:lnTo>
                <a:lnTo>
                  <a:pt x="49657" y="72466"/>
                </a:lnTo>
                <a:lnTo>
                  <a:pt x="46451" y="70853"/>
                </a:lnTo>
                <a:close/>
              </a:path>
              <a:path w="222884" h="170814">
                <a:moveTo>
                  <a:pt x="190896" y="33820"/>
                </a:moveTo>
                <a:lnTo>
                  <a:pt x="158496" y="33820"/>
                </a:lnTo>
                <a:lnTo>
                  <a:pt x="164846" y="38646"/>
                </a:lnTo>
                <a:lnTo>
                  <a:pt x="169672" y="41871"/>
                </a:lnTo>
                <a:lnTo>
                  <a:pt x="179324" y="51523"/>
                </a:lnTo>
                <a:lnTo>
                  <a:pt x="182499" y="56362"/>
                </a:lnTo>
                <a:lnTo>
                  <a:pt x="187325" y="61188"/>
                </a:lnTo>
                <a:lnTo>
                  <a:pt x="171323" y="70853"/>
                </a:lnTo>
                <a:lnTo>
                  <a:pt x="176022" y="77292"/>
                </a:lnTo>
                <a:lnTo>
                  <a:pt x="190500" y="69240"/>
                </a:lnTo>
                <a:lnTo>
                  <a:pt x="214134" y="69240"/>
                </a:lnTo>
                <a:lnTo>
                  <a:pt x="213580" y="66576"/>
                </a:lnTo>
                <a:lnTo>
                  <a:pt x="190896" y="33820"/>
                </a:lnTo>
                <a:close/>
              </a:path>
              <a:path w="222884" h="170814">
                <a:moveTo>
                  <a:pt x="71231" y="35420"/>
                </a:moveTo>
                <a:lnTo>
                  <a:pt x="62484" y="35420"/>
                </a:lnTo>
                <a:lnTo>
                  <a:pt x="70485" y="51523"/>
                </a:lnTo>
                <a:lnTo>
                  <a:pt x="76835" y="46697"/>
                </a:lnTo>
                <a:lnTo>
                  <a:pt x="71231" y="35420"/>
                </a:lnTo>
                <a:close/>
              </a:path>
              <a:path w="222884" h="170814">
                <a:moveTo>
                  <a:pt x="173070" y="20929"/>
                </a:moveTo>
                <a:lnTo>
                  <a:pt x="115316" y="20929"/>
                </a:lnTo>
                <a:lnTo>
                  <a:pt x="124813" y="21509"/>
                </a:lnTo>
                <a:lnTo>
                  <a:pt x="134048" y="23145"/>
                </a:lnTo>
                <a:lnTo>
                  <a:pt x="142712" y="25687"/>
                </a:lnTo>
                <a:lnTo>
                  <a:pt x="150495" y="28981"/>
                </a:lnTo>
                <a:lnTo>
                  <a:pt x="144018" y="45084"/>
                </a:lnTo>
                <a:lnTo>
                  <a:pt x="150495" y="49923"/>
                </a:lnTo>
                <a:lnTo>
                  <a:pt x="158496" y="33820"/>
                </a:lnTo>
                <a:lnTo>
                  <a:pt x="190896" y="33820"/>
                </a:lnTo>
                <a:lnTo>
                  <a:pt x="189499" y="31803"/>
                </a:lnTo>
                <a:lnTo>
                  <a:pt x="173070" y="20929"/>
                </a:lnTo>
                <a:close/>
              </a:path>
              <a:path w="222884" h="170814">
                <a:moveTo>
                  <a:pt x="115316" y="20929"/>
                </a:moveTo>
                <a:lnTo>
                  <a:pt x="107188" y="20929"/>
                </a:lnTo>
                <a:lnTo>
                  <a:pt x="107188" y="38646"/>
                </a:lnTo>
                <a:lnTo>
                  <a:pt x="115316" y="38646"/>
                </a:lnTo>
                <a:lnTo>
                  <a:pt x="115316" y="20929"/>
                </a:lnTo>
                <a:close/>
              </a:path>
            </a:pathLst>
          </a:custGeom>
          <a:solidFill>
            <a:srgbClr val="56B74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9451847" y="5666232"/>
            <a:ext cx="396240" cy="396240"/>
          </a:xfrm>
          <a:custGeom>
            <a:avLst/>
            <a:gdLst/>
            <a:ahLst/>
            <a:cxnLst/>
            <a:rect l="l" t="t" r="r" b="b"/>
            <a:pathLst>
              <a:path w="396240" h="396239">
                <a:moveTo>
                  <a:pt x="0" y="198120"/>
                </a:moveTo>
                <a:lnTo>
                  <a:pt x="5229" y="152691"/>
                </a:lnTo>
                <a:lnTo>
                  <a:pt x="20127" y="110989"/>
                </a:lnTo>
                <a:lnTo>
                  <a:pt x="43507" y="74204"/>
                </a:lnTo>
                <a:lnTo>
                  <a:pt x="74182" y="43523"/>
                </a:lnTo>
                <a:lnTo>
                  <a:pt x="110967" y="20136"/>
                </a:lnTo>
                <a:lnTo>
                  <a:pt x="152675" y="5232"/>
                </a:lnTo>
                <a:lnTo>
                  <a:pt x="198120" y="0"/>
                </a:lnTo>
                <a:lnTo>
                  <a:pt x="243564" y="5232"/>
                </a:lnTo>
                <a:lnTo>
                  <a:pt x="285272" y="20136"/>
                </a:lnTo>
                <a:lnTo>
                  <a:pt x="322057" y="43523"/>
                </a:lnTo>
                <a:lnTo>
                  <a:pt x="352732" y="74204"/>
                </a:lnTo>
                <a:lnTo>
                  <a:pt x="376112" y="110989"/>
                </a:lnTo>
                <a:lnTo>
                  <a:pt x="391010" y="152691"/>
                </a:lnTo>
                <a:lnTo>
                  <a:pt x="396240" y="198120"/>
                </a:lnTo>
                <a:lnTo>
                  <a:pt x="391010" y="243548"/>
                </a:lnTo>
                <a:lnTo>
                  <a:pt x="376112" y="285250"/>
                </a:lnTo>
                <a:lnTo>
                  <a:pt x="352732" y="322035"/>
                </a:lnTo>
                <a:lnTo>
                  <a:pt x="322057" y="352716"/>
                </a:lnTo>
                <a:lnTo>
                  <a:pt x="285272" y="376103"/>
                </a:lnTo>
                <a:lnTo>
                  <a:pt x="243564" y="391007"/>
                </a:lnTo>
                <a:lnTo>
                  <a:pt x="198120" y="396240"/>
                </a:lnTo>
                <a:lnTo>
                  <a:pt x="152675" y="391007"/>
                </a:lnTo>
                <a:lnTo>
                  <a:pt x="110967" y="376103"/>
                </a:lnTo>
                <a:lnTo>
                  <a:pt x="74182" y="352716"/>
                </a:lnTo>
                <a:lnTo>
                  <a:pt x="43507" y="322035"/>
                </a:lnTo>
                <a:lnTo>
                  <a:pt x="20127" y="285250"/>
                </a:lnTo>
                <a:lnTo>
                  <a:pt x="5229" y="243548"/>
                </a:lnTo>
                <a:lnTo>
                  <a:pt x="0" y="198120"/>
                </a:lnTo>
                <a:close/>
              </a:path>
            </a:pathLst>
          </a:custGeom>
          <a:ln w="6096">
            <a:solidFill>
              <a:srgbClr val="A3A3A3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9531095" y="5727191"/>
            <a:ext cx="238125" cy="271780"/>
          </a:xfrm>
          <a:custGeom>
            <a:avLst/>
            <a:gdLst/>
            <a:ahLst/>
            <a:cxnLst/>
            <a:rect l="l" t="t" r="r" b="b"/>
            <a:pathLst>
              <a:path w="238125" h="271779">
                <a:moveTo>
                  <a:pt x="149859" y="189496"/>
                </a:moveTo>
                <a:lnTo>
                  <a:pt x="87883" y="189496"/>
                </a:lnTo>
                <a:lnTo>
                  <a:pt x="113919" y="251320"/>
                </a:lnTo>
                <a:lnTo>
                  <a:pt x="110871" y="252323"/>
                </a:lnTo>
                <a:lnTo>
                  <a:pt x="108838" y="256311"/>
                </a:lnTo>
                <a:lnTo>
                  <a:pt x="108838" y="265290"/>
                </a:lnTo>
                <a:lnTo>
                  <a:pt x="112902" y="271272"/>
                </a:lnTo>
                <a:lnTo>
                  <a:pt x="123825" y="271272"/>
                </a:lnTo>
                <a:lnTo>
                  <a:pt x="128904" y="265290"/>
                </a:lnTo>
                <a:lnTo>
                  <a:pt x="128904" y="256311"/>
                </a:lnTo>
                <a:lnTo>
                  <a:pt x="127888" y="252323"/>
                </a:lnTo>
                <a:lnTo>
                  <a:pt x="123825" y="251320"/>
                </a:lnTo>
                <a:lnTo>
                  <a:pt x="149859" y="189496"/>
                </a:lnTo>
                <a:close/>
              </a:path>
              <a:path w="238125" h="271779">
                <a:moveTo>
                  <a:pt x="14985" y="187490"/>
                </a:moveTo>
                <a:lnTo>
                  <a:pt x="3936" y="187490"/>
                </a:lnTo>
                <a:lnTo>
                  <a:pt x="0" y="191490"/>
                </a:lnTo>
                <a:lnTo>
                  <a:pt x="0" y="204444"/>
                </a:lnTo>
                <a:lnTo>
                  <a:pt x="3936" y="208445"/>
                </a:lnTo>
                <a:lnTo>
                  <a:pt x="14985" y="208445"/>
                </a:lnTo>
                <a:lnTo>
                  <a:pt x="20954" y="204444"/>
                </a:lnTo>
                <a:lnTo>
                  <a:pt x="20954" y="197472"/>
                </a:lnTo>
                <a:lnTo>
                  <a:pt x="87883" y="189496"/>
                </a:lnTo>
                <a:lnTo>
                  <a:pt x="17018" y="189496"/>
                </a:lnTo>
                <a:lnTo>
                  <a:pt x="14985" y="187490"/>
                </a:lnTo>
                <a:close/>
              </a:path>
              <a:path w="238125" h="271779">
                <a:moveTo>
                  <a:pt x="231775" y="187490"/>
                </a:moveTo>
                <a:lnTo>
                  <a:pt x="222757" y="187490"/>
                </a:lnTo>
                <a:lnTo>
                  <a:pt x="220725" y="189496"/>
                </a:lnTo>
                <a:lnTo>
                  <a:pt x="149859" y="189496"/>
                </a:lnTo>
                <a:lnTo>
                  <a:pt x="216788" y="197472"/>
                </a:lnTo>
                <a:lnTo>
                  <a:pt x="216788" y="204444"/>
                </a:lnTo>
                <a:lnTo>
                  <a:pt x="220725" y="208445"/>
                </a:lnTo>
                <a:lnTo>
                  <a:pt x="231775" y="208445"/>
                </a:lnTo>
                <a:lnTo>
                  <a:pt x="237744" y="204444"/>
                </a:lnTo>
                <a:lnTo>
                  <a:pt x="237744" y="191490"/>
                </a:lnTo>
                <a:lnTo>
                  <a:pt x="231775" y="187490"/>
                </a:lnTo>
                <a:close/>
              </a:path>
              <a:path w="238125" h="271779">
                <a:moveTo>
                  <a:pt x="220725" y="81775"/>
                </a:moveTo>
                <a:lnTo>
                  <a:pt x="17018" y="81775"/>
                </a:lnTo>
                <a:lnTo>
                  <a:pt x="56896" y="135636"/>
                </a:lnTo>
                <a:lnTo>
                  <a:pt x="17018" y="189496"/>
                </a:lnTo>
                <a:lnTo>
                  <a:pt x="220725" y="189496"/>
                </a:lnTo>
                <a:lnTo>
                  <a:pt x="181863" y="135636"/>
                </a:lnTo>
                <a:lnTo>
                  <a:pt x="220725" y="81775"/>
                </a:lnTo>
                <a:close/>
              </a:path>
              <a:path w="238125" h="271779">
                <a:moveTo>
                  <a:pt x="14985" y="63830"/>
                </a:moveTo>
                <a:lnTo>
                  <a:pt x="3936" y="63830"/>
                </a:lnTo>
                <a:lnTo>
                  <a:pt x="0" y="66814"/>
                </a:lnTo>
                <a:lnTo>
                  <a:pt x="0" y="79781"/>
                </a:lnTo>
                <a:lnTo>
                  <a:pt x="3936" y="83769"/>
                </a:lnTo>
                <a:lnTo>
                  <a:pt x="14985" y="83769"/>
                </a:lnTo>
                <a:lnTo>
                  <a:pt x="17018" y="81775"/>
                </a:lnTo>
                <a:lnTo>
                  <a:pt x="87883" y="81775"/>
                </a:lnTo>
                <a:lnTo>
                  <a:pt x="20954" y="74803"/>
                </a:lnTo>
                <a:lnTo>
                  <a:pt x="20954" y="66814"/>
                </a:lnTo>
                <a:lnTo>
                  <a:pt x="14985" y="63830"/>
                </a:lnTo>
                <a:close/>
              </a:path>
              <a:path w="238125" h="271779">
                <a:moveTo>
                  <a:pt x="231775" y="63830"/>
                </a:moveTo>
                <a:lnTo>
                  <a:pt x="220725" y="63830"/>
                </a:lnTo>
                <a:lnTo>
                  <a:pt x="216788" y="66814"/>
                </a:lnTo>
                <a:lnTo>
                  <a:pt x="216788" y="74803"/>
                </a:lnTo>
                <a:lnTo>
                  <a:pt x="149859" y="81775"/>
                </a:lnTo>
                <a:lnTo>
                  <a:pt x="220725" y="81775"/>
                </a:lnTo>
                <a:lnTo>
                  <a:pt x="222757" y="83769"/>
                </a:lnTo>
                <a:lnTo>
                  <a:pt x="231775" y="83769"/>
                </a:lnTo>
                <a:lnTo>
                  <a:pt x="237744" y="79781"/>
                </a:lnTo>
                <a:lnTo>
                  <a:pt x="237744" y="66814"/>
                </a:lnTo>
                <a:lnTo>
                  <a:pt x="231775" y="63830"/>
                </a:lnTo>
                <a:close/>
              </a:path>
              <a:path w="238125" h="271779">
                <a:moveTo>
                  <a:pt x="123825" y="0"/>
                </a:moveTo>
                <a:lnTo>
                  <a:pt x="112902" y="0"/>
                </a:lnTo>
                <a:lnTo>
                  <a:pt x="108838" y="5981"/>
                </a:lnTo>
                <a:lnTo>
                  <a:pt x="108838" y="14960"/>
                </a:lnTo>
                <a:lnTo>
                  <a:pt x="110871" y="18948"/>
                </a:lnTo>
                <a:lnTo>
                  <a:pt x="113919" y="20942"/>
                </a:lnTo>
                <a:lnTo>
                  <a:pt x="87883" y="81775"/>
                </a:lnTo>
                <a:lnTo>
                  <a:pt x="149859" y="81775"/>
                </a:lnTo>
                <a:lnTo>
                  <a:pt x="123825" y="20942"/>
                </a:lnTo>
                <a:lnTo>
                  <a:pt x="127888" y="18948"/>
                </a:lnTo>
                <a:lnTo>
                  <a:pt x="128904" y="14960"/>
                </a:lnTo>
                <a:lnTo>
                  <a:pt x="128904" y="5981"/>
                </a:lnTo>
                <a:lnTo>
                  <a:pt x="123825" y="0"/>
                </a:lnTo>
                <a:close/>
              </a:path>
            </a:pathLst>
          </a:custGeom>
          <a:solidFill>
            <a:srgbClr val="56B74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276088" y="5666232"/>
            <a:ext cx="393700" cy="396240"/>
          </a:xfrm>
          <a:custGeom>
            <a:avLst/>
            <a:gdLst/>
            <a:ahLst/>
            <a:cxnLst/>
            <a:rect l="l" t="t" r="r" b="b"/>
            <a:pathLst>
              <a:path w="393700" h="396239">
                <a:moveTo>
                  <a:pt x="0" y="198120"/>
                </a:moveTo>
                <a:lnTo>
                  <a:pt x="5191" y="152691"/>
                </a:lnTo>
                <a:lnTo>
                  <a:pt x="19980" y="110989"/>
                </a:lnTo>
                <a:lnTo>
                  <a:pt x="43187" y="74204"/>
                </a:lnTo>
                <a:lnTo>
                  <a:pt x="73631" y="43523"/>
                </a:lnTo>
                <a:lnTo>
                  <a:pt x="110134" y="20136"/>
                </a:lnTo>
                <a:lnTo>
                  <a:pt x="151515" y="5232"/>
                </a:lnTo>
                <a:lnTo>
                  <a:pt x="196596" y="0"/>
                </a:lnTo>
                <a:lnTo>
                  <a:pt x="241676" y="5232"/>
                </a:lnTo>
                <a:lnTo>
                  <a:pt x="283057" y="20136"/>
                </a:lnTo>
                <a:lnTo>
                  <a:pt x="319560" y="43523"/>
                </a:lnTo>
                <a:lnTo>
                  <a:pt x="350004" y="74204"/>
                </a:lnTo>
                <a:lnTo>
                  <a:pt x="373211" y="110989"/>
                </a:lnTo>
                <a:lnTo>
                  <a:pt x="388000" y="152691"/>
                </a:lnTo>
                <a:lnTo>
                  <a:pt x="393191" y="198120"/>
                </a:lnTo>
                <a:lnTo>
                  <a:pt x="388000" y="243548"/>
                </a:lnTo>
                <a:lnTo>
                  <a:pt x="373211" y="285250"/>
                </a:lnTo>
                <a:lnTo>
                  <a:pt x="350004" y="322035"/>
                </a:lnTo>
                <a:lnTo>
                  <a:pt x="319560" y="352716"/>
                </a:lnTo>
                <a:lnTo>
                  <a:pt x="283057" y="376103"/>
                </a:lnTo>
                <a:lnTo>
                  <a:pt x="241676" y="391007"/>
                </a:lnTo>
                <a:lnTo>
                  <a:pt x="196596" y="396240"/>
                </a:lnTo>
                <a:lnTo>
                  <a:pt x="151515" y="391007"/>
                </a:lnTo>
                <a:lnTo>
                  <a:pt x="110134" y="376103"/>
                </a:lnTo>
                <a:lnTo>
                  <a:pt x="73631" y="352716"/>
                </a:lnTo>
                <a:lnTo>
                  <a:pt x="43187" y="322035"/>
                </a:lnTo>
                <a:lnTo>
                  <a:pt x="19980" y="285250"/>
                </a:lnTo>
                <a:lnTo>
                  <a:pt x="5191" y="243548"/>
                </a:lnTo>
                <a:lnTo>
                  <a:pt x="0" y="198120"/>
                </a:lnTo>
                <a:close/>
              </a:path>
            </a:pathLst>
          </a:custGeom>
          <a:ln w="6096">
            <a:solidFill>
              <a:srgbClr val="A3A3A3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391911" y="5751576"/>
            <a:ext cx="165100" cy="226060"/>
          </a:xfrm>
          <a:custGeom>
            <a:avLst/>
            <a:gdLst/>
            <a:ahLst/>
            <a:cxnLst/>
            <a:rect l="l" t="t" r="r" b="b"/>
            <a:pathLst>
              <a:path w="165100" h="226060">
                <a:moveTo>
                  <a:pt x="164591" y="60553"/>
                </a:moveTo>
                <a:lnTo>
                  <a:pt x="0" y="60553"/>
                </a:lnTo>
                <a:lnTo>
                  <a:pt x="0" y="222046"/>
                </a:lnTo>
                <a:lnTo>
                  <a:pt x="3555" y="225552"/>
                </a:lnTo>
                <a:lnTo>
                  <a:pt x="161036" y="225552"/>
                </a:lnTo>
                <a:lnTo>
                  <a:pt x="164591" y="222046"/>
                </a:lnTo>
                <a:lnTo>
                  <a:pt x="164591" y="89522"/>
                </a:lnTo>
                <a:lnTo>
                  <a:pt x="48133" y="89522"/>
                </a:lnTo>
                <a:lnTo>
                  <a:pt x="45465" y="86880"/>
                </a:lnTo>
                <a:lnTo>
                  <a:pt x="45465" y="79870"/>
                </a:lnTo>
                <a:lnTo>
                  <a:pt x="48133" y="76352"/>
                </a:lnTo>
                <a:lnTo>
                  <a:pt x="164591" y="76352"/>
                </a:lnTo>
                <a:lnTo>
                  <a:pt x="164591" y="60553"/>
                </a:lnTo>
                <a:close/>
              </a:path>
              <a:path w="165100" h="226060">
                <a:moveTo>
                  <a:pt x="107696" y="76352"/>
                </a:moveTo>
                <a:lnTo>
                  <a:pt x="56007" y="76352"/>
                </a:lnTo>
                <a:lnTo>
                  <a:pt x="58674" y="79870"/>
                </a:lnTo>
                <a:lnTo>
                  <a:pt x="58674" y="86880"/>
                </a:lnTo>
                <a:lnTo>
                  <a:pt x="56007" y="89522"/>
                </a:lnTo>
                <a:lnTo>
                  <a:pt x="107696" y="89522"/>
                </a:lnTo>
                <a:lnTo>
                  <a:pt x="104139" y="86880"/>
                </a:lnTo>
                <a:lnTo>
                  <a:pt x="104139" y="79870"/>
                </a:lnTo>
                <a:lnTo>
                  <a:pt x="107696" y="76352"/>
                </a:lnTo>
                <a:close/>
              </a:path>
              <a:path w="165100" h="226060">
                <a:moveTo>
                  <a:pt x="164591" y="76352"/>
                </a:moveTo>
                <a:lnTo>
                  <a:pt x="114680" y="76352"/>
                </a:lnTo>
                <a:lnTo>
                  <a:pt x="117348" y="79870"/>
                </a:lnTo>
                <a:lnTo>
                  <a:pt x="117348" y="86880"/>
                </a:lnTo>
                <a:lnTo>
                  <a:pt x="114680" y="89522"/>
                </a:lnTo>
                <a:lnTo>
                  <a:pt x="164591" y="89522"/>
                </a:lnTo>
                <a:lnTo>
                  <a:pt x="164591" y="76352"/>
                </a:lnTo>
                <a:close/>
              </a:path>
              <a:path w="165100" h="226060">
                <a:moveTo>
                  <a:pt x="81407" y="0"/>
                </a:moveTo>
                <a:lnTo>
                  <a:pt x="61872" y="7116"/>
                </a:lnTo>
                <a:lnTo>
                  <a:pt x="48482" y="24023"/>
                </a:lnTo>
                <a:lnTo>
                  <a:pt x="40180" y="44086"/>
                </a:lnTo>
                <a:lnTo>
                  <a:pt x="35940" y="60553"/>
                </a:lnTo>
                <a:lnTo>
                  <a:pt x="47243" y="60553"/>
                </a:lnTo>
                <a:lnTo>
                  <a:pt x="51149" y="45565"/>
                </a:lnTo>
                <a:lnTo>
                  <a:pt x="57912" y="28849"/>
                </a:lnTo>
                <a:lnTo>
                  <a:pt x="68103" y="15260"/>
                </a:lnTo>
                <a:lnTo>
                  <a:pt x="82296" y="9652"/>
                </a:lnTo>
                <a:lnTo>
                  <a:pt x="102953" y="9652"/>
                </a:lnTo>
                <a:lnTo>
                  <a:pt x="100943" y="7116"/>
                </a:lnTo>
                <a:lnTo>
                  <a:pt x="81407" y="0"/>
                </a:lnTo>
                <a:close/>
              </a:path>
              <a:path w="165100" h="226060">
                <a:moveTo>
                  <a:pt x="102953" y="9652"/>
                </a:moveTo>
                <a:lnTo>
                  <a:pt x="82296" y="9652"/>
                </a:lnTo>
                <a:lnTo>
                  <a:pt x="95974" y="14767"/>
                </a:lnTo>
                <a:lnTo>
                  <a:pt x="105902" y="27535"/>
                </a:lnTo>
                <a:lnTo>
                  <a:pt x="112567" y="44086"/>
                </a:lnTo>
                <a:lnTo>
                  <a:pt x="116459" y="60553"/>
                </a:lnTo>
                <a:lnTo>
                  <a:pt x="127000" y="60553"/>
                </a:lnTo>
                <a:lnTo>
                  <a:pt x="122680" y="44057"/>
                </a:lnTo>
                <a:lnTo>
                  <a:pt x="114347" y="24023"/>
                </a:lnTo>
                <a:lnTo>
                  <a:pt x="102953" y="9652"/>
                </a:lnTo>
                <a:close/>
              </a:path>
            </a:pathLst>
          </a:custGeom>
          <a:solidFill>
            <a:srgbClr val="56B74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8260080" y="5666232"/>
            <a:ext cx="393700" cy="396240"/>
          </a:xfrm>
          <a:custGeom>
            <a:avLst/>
            <a:gdLst/>
            <a:ahLst/>
            <a:cxnLst/>
            <a:rect l="l" t="t" r="r" b="b"/>
            <a:pathLst>
              <a:path w="393700" h="396239">
                <a:moveTo>
                  <a:pt x="0" y="198120"/>
                </a:moveTo>
                <a:lnTo>
                  <a:pt x="5191" y="152691"/>
                </a:lnTo>
                <a:lnTo>
                  <a:pt x="19980" y="110989"/>
                </a:lnTo>
                <a:lnTo>
                  <a:pt x="43187" y="74204"/>
                </a:lnTo>
                <a:lnTo>
                  <a:pt x="73631" y="43523"/>
                </a:lnTo>
                <a:lnTo>
                  <a:pt x="110134" y="20136"/>
                </a:lnTo>
                <a:lnTo>
                  <a:pt x="151515" y="5232"/>
                </a:lnTo>
                <a:lnTo>
                  <a:pt x="196596" y="0"/>
                </a:lnTo>
                <a:lnTo>
                  <a:pt x="241676" y="5232"/>
                </a:lnTo>
                <a:lnTo>
                  <a:pt x="283057" y="20136"/>
                </a:lnTo>
                <a:lnTo>
                  <a:pt x="319560" y="43523"/>
                </a:lnTo>
                <a:lnTo>
                  <a:pt x="350004" y="74204"/>
                </a:lnTo>
                <a:lnTo>
                  <a:pt x="373211" y="110989"/>
                </a:lnTo>
                <a:lnTo>
                  <a:pt x="388000" y="152691"/>
                </a:lnTo>
                <a:lnTo>
                  <a:pt x="393192" y="198120"/>
                </a:lnTo>
                <a:lnTo>
                  <a:pt x="388000" y="243548"/>
                </a:lnTo>
                <a:lnTo>
                  <a:pt x="373211" y="285250"/>
                </a:lnTo>
                <a:lnTo>
                  <a:pt x="350004" y="322035"/>
                </a:lnTo>
                <a:lnTo>
                  <a:pt x="319560" y="352716"/>
                </a:lnTo>
                <a:lnTo>
                  <a:pt x="283057" y="376103"/>
                </a:lnTo>
                <a:lnTo>
                  <a:pt x="241676" y="391007"/>
                </a:lnTo>
                <a:lnTo>
                  <a:pt x="196596" y="396240"/>
                </a:lnTo>
                <a:lnTo>
                  <a:pt x="151515" y="391007"/>
                </a:lnTo>
                <a:lnTo>
                  <a:pt x="110134" y="376103"/>
                </a:lnTo>
                <a:lnTo>
                  <a:pt x="73631" y="352716"/>
                </a:lnTo>
                <a:lnTo>
                  <a:pt x="43187" y="322035"/>
                </a:lnTo>
                <a:lnTo>
                  <a:pt x="19980" y="285250"/>
                </a:lnTo>
                <a:lnTo>
                  <a:pt x="5191" y="243548"/>
                </a:lnTo>
                <a:lnTo>
                  <a:pt x="0" y="198120"/>
                </a:lnTo>
                <a:close/>
              </a:path>
            </a:pathLst>
          </a:custGeom>
          <a:ln w="6096">
            <a:solidFill>
              <a:srgbClr val="A3A3A3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8354568" y="5752591"/>
            <a:ext cx="204470" cy="219710"/>
          </a:xfrm>
          <a:custGeom>
            <a:avLst/>
            <a:gdLst/>
            <a:ahLst/>
            <a:cxnLst/>
            <a:rect l="l" t="t" r="r" b="b"/>
            <a:pathLst>
              <a:path w="204470" h="219710">
                <a:moveTo>
                  <a:pt x="122582" y="151129"/>
                </a:moveTo>
                <a:lnTo>
                  <a:pt x="112775" y="152399"/>
                </a:lnTo>
                <a:lnTo>
                  <a:pt x="112775" y="153669"/>
                </a:lnTo>
                <a:lnTo>
                  <a:pt x="111886" y="156209"/>
                </a:lnTo>
                <a:lnTo>
                  <a:pt x="108330" y="156209"/>
                </a:lnTo>
                <a:lnTo>
                  <a:pt x="108330" y="157479"/>
                </a:lnTo>
                <a:lnTo>
                  <a:pt x="104775" y="157479"/>
                </a:lnTo>
                <a:lnTo>
                  <a:pt x="104775" y="161289"/>
                </a:lnTo>
                <a:lnTo>
                  <a:pt x="102997" y="165099"/>
                </a:lnTo>
                <a:lnTo>
                  <a:pt x="101218" y="165099"/>
                </a:lnTo>
                <a:lnTo>
                  <a:pt x="100329" y="168909"/>
                </a:lnTo>
                <a:lnTo>
                  <a:pt x="100329" y="177799"/>
                </a:lnTo>
                <a:lnTo>
                  <a:pt x="96690" y="182879"/>
                </a:lnTo>
                <a:lnTo>
                  <a:pt x="91217" y="186689"/>
                </a:lnTo>
                <a:lnTo>
                  <a:pt x="84077" y="190499"/>
                </a:lnTo>
                <a:lnTo>
                  <a:pt x="75437" y="191769"/>
                </a:lnTo>
                <a:lnTo>
                  <a:pt x="22627" y="191769"/>
                </a:lnTo>
                <a:lnTo>
                  <a:pt x="12112" y="195579"/>
                </a:lnTo>
                <a:lnTo>
                  <a:pt x="4431" y="201929"/>
                </a:lnTo>
                <a:lnTo>
                  <a:pt x="0" y="210819"/>
                </a:lnTo>
                <a:lnTo>
                  <a:pt x="0" y="214629"/>
                </a:lnTo>
                <a:lnTo>
                  <a:pt x="3000" y="218439"/>
                </a:lnTo>
                <a:lnTo>
                  <a:pt x="8667" y="219709"/>
                </a:lnTo>
                <a:lnTo>
                  <a:pt x="16001" y="218439"/>
                </a:lnTo>
                <a:lnTo>
                  <a:pt x="154431" y="218439"/>
                </a:lnTo>
                <a:lnTo>
                  <a:pt x="152653" y="207009"/>
                </a:lnTo>
                <a:lnTo>
                  <a:pt x="152653" y="181609"/>
                </a:lnTo>
                <a:lnTo>
                  <a:pt x="164002" y="173989"/>
                </a:lnTo>
                <a:lnTo>
                  <a:pt x="172767" y="163829"/>
                </a:lnTo>
                <a:lnTo>
                  <a:pt x="174020" y="161289"/>
                </a:lnTo>
                <a:lnTo>
                  <a:pt x="148335" y="161289"/>
                </a:lnTo>
                <a:lnTo>
                  <a:pt x="141529" y="156209"/>
                </a:lnTo>
                <a:lnTo>
                  <a:pt x="132556" y="152399"/>
                </a:lnTo>
                <a:lnTo>
                  <a:pt x="122582" y="151129"/>
                </a:lnTo>
                <a:close/>
              </a:path>
              <a:path w="204470" h="219710">
                <a:moveTo>
                  <a:pt x="148335" y="218439"/>
                </a:moveTo>
                <a:lnTo>
                  <a:pt x="136778" y="218439"/>
                </a:lnTo>
                <a:lnTo>
                  <a:pt x="144779" y="219709"/>
                </a:lnTo>
                <a:lnTo>
                  <a:pt x="148335" y="218439"/>
                </a:lnTo>
                <a:close/>
              </a:path>
              <a:path w="204470" h="219710">
                <a:moveTo>
                  <a:pt x="38226" y="130809"/>
                </a:moveTo>
                <a:lnTo>
                  <a:pt x="32003" y="130809"/>
                </a:lnTo>
                <a:lnTo>
                  <a:pt x="24891" y="140969"/>
                </a:lnTo>
                <a:lnTo>
                  <a:pt x="24002" y="143509"/>
                </a:lnTo>
                <a:lnTo>
                  <a:pt x="23916" y="148589"/>
                </a:lnTo>
                <a:lnTo>
                  <a:pt x="23308" y="157479"/>
                </a:lnTo>
                <a:lnTo>
                  <a:pt x="25780" y="165099"/>
                </a:lnTo>
                <a:lnTo>
                  <a:pt x="30253" y="171449"/>
                </a:lnTo>
                <a:lnTo>
                  <a:pt x="35559" y="176529"/>
                </a:lnTo>
                <a:lnTo>
                  <a:pt x="35559" y="191769"/>
                </a:lnTo>
                <a:lnTo>
                  <a:pt x="53212" y="191769"/>
                </a:lnTo>
                <a:lnTo>
                  <a:pt x="53212" y="180339"/>
                </a:lnTo>
                <a:lnTo>
                  <a:pt x="58547" y="179069"/>
                </a:lnTo>
                <a:lnTo>
                  <a:pt x="62991" y="177799"/>
                </a:lnTo>
                <a:lnTo>
                  <a:pt x="66548" y="176529"/>
                </a:lnTo>
                <a:lnTo>
                  <a:pt x="68325" y="172719"/>
                </a:lnTo>
                <a:lnTo>
                  <a:pt x="71881" y="170179"/>
                </a:lnTo>
                <a:lnTo>
                  <a:pt x="71881" y="165099"/>
                </a:lnTo>
                <a:lnTo>
                  <a:pt x="64770" y="161289"/>
                </a:lnTo>
                <a:lnTo>
                  <a:pt x="62991" y="157479"/>
                </a:lnTo>
                <a:lnTo>
                  <a:pt x="57302" y="152399"/>
                </a:lnTo>
                <a:lnTo>
                  <a:pt x="52054" y="147319"/>
                </a:lnTo>
                <a:lnTo>
                  <a:pt x="46972" y="142239"/>
                </a:lnTo>
                <a:lnTo>
                  <a:pt x="41782" y="135889"/>
                </a:lnTo>
                <a:lnTo>
                  <a:pt x="38226" y="134619"/>
                </a:lnTo>
                <a:lnTo>
                  <a:pt x="38226" y="130809"/>
                </a:lnTo>
                <a:close/>
              </a:path>
              <a:path w="204470" h="219710">
                <a:moveTo>
                  <a:pt x="53212" y="97789"/>
                </a:moveTo>
                <a:lnTo>
                  <a:pt x="43560" y="97789"/>
                </a:lnTo>
                <a:lnTo>
                  <a:pt x="43560" y="102869"/>
                </a:lnTo>
                <a:lnTo>
                  <a:pt x="45338" y="106679"/>
                </a:lnTo>
                <a:lnTo>
                  <a:pt x="48895" y="109219"/>
                </a:lnTo>
                <a:lnTo>
                  <a:pt x="50673" y="111759"/>
                </a:lnTo>
                <a:lnTo>
                  <a:pt x="60364" y="121919"/>
                </a:lnTo>
                <a:lnTo>
                  <a:pt x="70675" y="132079"/>
                </a:lnTo>
                <a:lnTo>
                  <a:pt x="81176" y="142239"/>
                </a:lnTo>
                <a:lnTo>
                  <a:pt x="91439" y="152399"/>
                </a:lnTo>
                <a:lnTo>
                  <a:pt x="93217" y="153669"/>
                </a:lnTo>
                <a:lnTo>
                  <a:pt x="96774" y="158749"/>
                </a:lnTo>
                <a:lnTo>
                  <a:pt x="100329" y="158749"/>
                </a:lnTo>
                <a:lnTo>
                  <a:pt x="101218" y="161289"/>
                </a:lnTo>
                <a:lnTo>
                  <a:pt x="104775" y="157479"/>
                </a:lnTo>
                <a:lnTo>
                  <a:pt x="106552" y="157479"/>
                </a:lnTo>
                <a:lnTo>
                  <a:pt x="104775" y="156209"/>
                </a:lnTo>
                <a:lnTo>
                  <a:pt x="106552" y="153669"/>
                </a:lnTo>
                <a:lnTo>
                  <a:pt x="104775" y="152399"/>
                </a:lnTo>
                <a:lnTo>
                  <a:pt x="104775" y="151129"/>
                </a:lnTo>
                <a:lnTo>
                  <a:pt x="101218" y="147319"/>
                </a:lnTo>
                <a:lnTo>
                  <a:pt x="100329" y="143509"/>
                </a:lnTo>
                <a:lnTo>
                  <a:pt x="89300" y="134619"/>
                </a:lnTo>
                <a:lnTo>
                  <a:pt x="78771" y="124459"/>
                </a:lnTo>
                <a:lnTo>
                  <a:pt x="68576" y="115569"/>
                </a:lnTo>
                <a:lnTo>
                  <a:pt x="58547" y="105409"/>
                </a:lnTo>
                <a:lnTo>
                  <a:pt x="56768" y="101599"/>
                </a:lnTo>
                <a:lnTo>
                  <a:pt x="53212" y="97789"/>
                </a:lnTo>
                <a:close/>
              </a:path>
              <a:path w="204470" h="219710">
                <a:moveTo>
                  <a:pt x="176758" y="91439"/>
                </a:moveTo>
                <a:lnTo>
                  <a:pt x="151002" y="91439"/>
                </a:lnTo>
                <a:lnTo>
                  <a:pt x="156749" y="99059"/>
                </a:lnTo>
                <a:lnTo>
                  <a:pt x="160781" y="107949"/>
                </a:lnTo>
                <a:lnTo>
                  <a:pt x="163004" y="118109"/>
                </a:lnTo>
                <a:lnTo>
                  <a:pt x="163322" y="129539"/>
                </a:lnTo>
                <a:lnTo>
                  <a:pt x="161837" y="139699"/>
                </a:lnTo>
                <a:lnTo>
                  <a:pt x="158114" y="148589"/>
                </a:lnTo>
                <a:lnTo>
                  <a:pt x="153249" y="154939"/>
                </a:lnTo>
                <a:lnTo>
                  <a:pt x="148335" y="161289"/>
                </a:lnTo>
                <a:lnTo>
                  <a:pt x="174020" y="161289"/>
                </a:lnTo>
                <a:lnTo>
                  <a:pt x="179032" y="151129"/>
                </a:lnTo>
                <a:lnTo>
                  <a:pt x="182879" y="135889"/>
                </a:lnTo>
                <a:lnTo>
                  <a:pt x="184366" y="118109"/>
                </a:lnTo>
                <a:lnTo>
                  <a:pt x="181435" y="101599"/>
                </a:lnTo>
                <a:lnTo>
                  <a:pt x="176758" y="91439"/>
                </a:lnTo>
                <a:close/>
              </a:path>
              <a:path w="204470" h="219710">
                <a:moveTo>
                  <a:pt x="143001" y="106679"/>
                </a:moveTo>
                <a:lnTo>
                  <a:pt x="108330" y="106679"/>
                </a:lnTo>
                <a:lnTo>
                  <a:pt x="110108" y="109219"/>
                </a:lnTo>
                <a:lnTo>
                  <a:pt x="112775" y="109219"/>
                </a:lnTo>
                <a:lnTo>
                  <a:pt x="114553" y="111759"/>
                </a:lnTo>
                <a:lnTo>
                  <a:pt x="114553" y="114299"/>
                </a:lnTo>
                <a:lnTo>
                  <a:pt x="112775" y="118109"/>
                </a:lnTo>
                <a:lnTo>
                  <a:pt x="112775" y="126999"/>
                </a:lnTo>
                <a:lnTo>
                  <a:pt x="110108" y="134619"/>
                </a:lnTo>
                <a:lnTo>
                  <a:pt x="112775" y="135889"/>
                </a:lnTo>
                <a:lnTo>
                  <a:pt x="116331" y="139699"/>
                </a:lnTo>
                <a:lnTo>
                  <a:pt x="126110" y="139699"/>
                </a:lnTo>
                <a:lnTo>
                  <a:pt x="127888" y="135889"/>
                </a:lnTo>
                <a:lnTo>
                  <a:pt x="129666" y="134619"/>
                </a:lnTo>
                <a:lnTo>
                  <a:pt x="129666" y="126999"/>
                </a:lnTo>
                <a:lnTo>
                  <a:pt x="131445" y="123189"/>
                </a:lnTo>
                <a:lnTo>
                  <a:pt x="131445" y="118109"/>
                </a:lnTo>
                <a:lnTo>
                  <a:pt x="133223" y="114299"/>
                </a:lnTo>
                <a:lnTo>
                  <a:pt x="138556" y="114299"/>
                </a:lnTo>
                <a:lnTo>
                  <a:pt x="144779" y="111759"/>
                </a:lnTo>
                <a:lnTo>
                  <a:pt x="143001" y="106679"/>
                </a:lnTo>
                <a:close/>
              </a:path>
              <a:path w="204470" h="219710">
                <a:moveTo>
                  <a:pt x="130555" y="87629"/>
                </a:moveTo>
                <a:lnTo>
                  <a:pt x="91439" y="87629"/>
                </a:lnTo>
                <a:lnTo>
                  <a:pt x="93217" y="90169"/>
                </a:lnTo>
                <a:lnTo>
                  <a:pt x="94996" y="93979"/>
                </a:lnTo>
                <a:lnTo>
                  <a:pt x="96774" y="95249"/>
                </a:lnTo>
                <a:lnTo>
                  <a:pt x="94996" y="97789"/>
                </a:lnTo>
                <a:lnTo>
                  <a:pt x="87883" y="101599"/>
                </a:lnTo>
                <a:lnTo>
                  <a:pt x="86995" y="105409"/>
                </a:lnTo>
                <a:lnTo>
                  <a:pt x="79882" y="107949"/>
                </a:lnTo>
                <a:lnTo>
                  <a:pt x="81660" y="113029"/>
                </a:lnTo>
                <a:lnTo>
                  <a:pt x="86995" y="118109"/>
                </a:lnTo>
                <a:lnTo>
                  <a:pt x="87883" y="118109"/>
                </a:lnTo>
                <a:lnTo>
                  <a:pt x="87883" y="120649"/>
                </a:lnTo>
                <a:lnTo>
                  <a:pt x="91439" y="120649"/>
                </a:lnTo>
                <a:lnTo>
                  <a:pt x="96774" y="123189"/>
                </a:lnTo>
                <a:lnTo>
                  <a:pt x="98551" y="118109"/>
                </a:lnTo>
                <a:lnTo>
                  <a:pt x="100329" y="114299"/>
                </a:lnTo>
                <a:lnTo>
                  <a:pt x="102997" y="113029"/>
                </a:lnTo>
                <a:lnTo>
                  <a:pt x="104775" y="109219"/>
                </a:lnTo>
                <a:lnTo>
                  <a:pt x="108330" y="106679"/>
                </a:lnTo>
                <a:lnTo>
                  <a:pt x="143001" y="106679"/>
                </a:lnTo>
                <a:lnTo>
                  <a:pt x="143001" y="102869"/>
                </a:lnTo>
                <a:lnTo>
                  <a:pt x="141224" y="102869"/>
                </a:lnTo>
                <a:lnTo>
                  <a:pt x="141224" y="101599"/>
                </a:lnTo>
                <a:lnTo>
                  <a:pt x="148335" y="93979"/>
                </a:lnTo>
                <a:lnTo>
                  <a:pt x="151002" y="91439"/>
                </a:lnTo>
                <a:lnTo>
                  <a:pt x="176758" y="91439"/>
                </a:lnTo>
                <a:lnTo>
                  <a:pt x="176173" y="90169"/>
                </a:lnTo>
                <a:lnTo>
                  <a:pt x="133223" y="90169"/>
                </a:lnTo>
                <a:lnTo>
                  <a:pt x="130555" y="87629"/>
                </a:lnTo>
                <a:close/>
              </a:path>
              <a:path w="204470" h="219710">
                <a:moveTo>
                  <a:pt x="100329" y="59689"/>
                </a:moveTo>
                <a:lnTo>
                  <a:pt x="91439" y="59689"/>
                </a:lnTo>
                <a:lnTo>
                  <a:pt x="89661" y="67309"/>
                </a:lnTo>
                <a:lnTo>
                  <a:pt x="87883" y="71119"/>
                </a:lnTo>
                <a:lnTo>
                  <a:pt x="76326" y="71119"/>
                </a:lnTo>
                <a:lnTo>
                  <a:pt x="73659" y="73659"/>
                </a:lnTo>
                <a:lnTo>
                  <a:pt x="64770" y="73659"/>
                </a:lnTo>
                <a:lnTo>
                  <a:pt x="64770" y="82549"/>
                </a:lnTo>
                <a:lnTo>
                  <a:pt x="66548" y="87629"/>
                </a:lnTo>
                <a:lnTo>
                  <a:pt x="66548" y="90169"/>
                </a:lnTo>
                <a:lnTo>
                  <a:pt x="70103" y="93979"/>
                </a:lnTo>
                <a:lnTo>
                  <a:pt x="75437" y="90169"/>
                </a:lnTo>
                <a:lnTo>
                  <a:pt x="87883" y="90169"/>
                </a:lnTo>
                <a:lnTo>
                  <a:pt x="91439" y="87629"/>
                </a:lnTo>
                <a:lnTo>
                  <a:pt x="130555" y="87629"/>
                </a:lnTo>
                <a:lnTo>
                  <a:pt x="128777" y="86359"/>
                </a:lnTo>
                <a:lnTo>
                  <a:pt x="128777" y="85089"/>
                </a:lnTo>
                <a:lnTo>
                  <a:pt x="127000" y="82549"/>
                </a:lnTo>
                <a:lnTo>
                  <a:pt x="122554" y="82549"/>
                </a:lnTo>
                <a:lnTo>
                  <a:pt x="120776" y="78739"/>
                </a:lnTo>
                <a:lnTo>
                  <a:pt x="118999" y="73659"/>
                </a:lnTo>
                <a:lnTo>
                  <a:pt x="118999" y="68579"/>
                </a:lnTo>
                <a:lnTo>
                  <a:pt x="122554" y="64769"/>
                </a:lnTo>
                <a:lnTo>
                  <a:pt x="122554" y="63499"/>
                </a:lnTo>
                <a:lnTo>
                  <a:pt x="100329" y="63499"/>
                </a:lnTo>
                <a:lnTo>
                  <a:pt x="100329" y="59689"/>
                </a:lnTo>
                <a:close/>
              </a:path>
              <a:path w="204470" h="219710">
                <a:moveTo>
                  <a:pt x="142112" y="87629"/>
                </a:moveTo>
                <a:lnTo>
                  <a:pt x="138556" y="87629"/>
                </a:lnTo>
                <a:lnTo>
                  <a:pt x="138556" y="90169"/>
                </a:lnTo>
                <a:lnTo>
                  <a:pt x="142112" y="90169"/>
                </a:lnTo>
                <a:lnTo>
                  <a:pt x="142112" y="87629"/>
                </a:lnTo>
                <a:close/>
              </a:path>
              <a:path w="204470" h="219710">
                <a:moveTo>
                  <a:pt x="133223" y="57149"/>
                </a:moveTo>
                <a:lnTo>
                  <a:pt x="130555" y="60959"/>
                </a:lnTo>
                <a:lnTo>
                  <a:pt x="130555" y="68579"/>
                </a:lnTo>
                <a:lnTo>
                  <a:pt x="128777" y="72389"/>
                </a:lnTo>
                <a:lnTo>
                  <a:pt x="130555" y="74929"/>
                </a:lnTo>
                <a:lnTo>
                  <a:pt x="138556" y="80009"/>
                </a:lnTo>
                <a:lnTo>
                  <a:pt x="146557" y="83819"/>
                </a:lnTo>
                <a:lnTo>
                  <a:pt x="150113" y="87629"/>
                </a:lnTo>
                <a:lnTo>
                  <a:pt x="146557" y="90169"/>
                </a:lnTo>
                <a:lnTo>
                  <a:pt x="176173" y="90169"/>
                </a:lnTo>
                <a:lnTo>
                  <a:pt x="175004" y="87629"/>
                </a:lnTo>
                <a:lnTo>
                  <a:pt x="165988" y="76199"/>
                </a:lnTo>
                <a:lnTo>
                  <a:pt x="173100" y="71119"/>
                </a:lnTo>
                <a:lnTo>
                  <a:pt x="174878" y="68579"/>
                </a:lnTo>
                <a:lnTo>
                  <a:pt x="157987" y="68579"/>
                </a:lnTo>
                <a:lnTo>
                  <a:pt x="156209" y="67309"/>
                </a:lnTo>
                <a:lnTo>
                  <a:pt x="154431" y="63499"/>
                </a:lnTo>
                <a:lnTo>
                  <a:pt x="151891" y="63499"/>
                </a:lnTo>
                <a:lnTo>
                  <a:pt x="144779" y="58419"/>
                </a:lnTo>
                <a:lnTo>
                  <a:pt x="142112" y="58419"/>
                </a:lnTo>
                <a:lnTo>
                  <a:pt x="133223" y="57149"/>
                </a:lnTo>
                <a:close/>
              </a:path>
              <a:path w="204470" h="219710">
                <a:moveTo>
                  <a:pt x="188880" y="44449"/>
                </a:moveTo>
                <a:lnTo>
                  <a:pt x="146557" y="44449"/>
                </a:lnTo>
                <a:lnTo>
                  <a:pt x="150113" y="46989"/>
                </a:lnTo>
                <a:lnTo>
                  <a:pt x="151891" y="46989"/>
                </a:lnTo>
                <a:lnTo>
                  <a:pt x="151891" y="49529"/>
                </a:lnTo>
                <a:lnTo>
                  <a:pt x="154431" y="52069"/>
                </a:lnTo>
                <a:lnTo>
                  <a:pt x="156209" y="52069"/>
                </a:lnTo>
                <a:lnTo>
                  <a:pt x="157987" y="55879"/>
                </a:lnTo>
                <a:lnTo>
                  <a:pt x="159765" y="57149"/>
                </a:lnTo>
                <a:lnTo>
                  <a:pt x="159765" y="62229"/>
                </a:lnTo>
                <a:lnTo>
                  <a:pt x="157987" y="63499"/>
                </a:lnTo>
                <a:lnTo>
                  <a:pt x="157987" y="67309"/>
                </a:lnTo>
                <a:lnTo>
                  <a:pt x="161543" y="67309"/>
                </a:lnTo>
                <a:lnTo>
                  <a:pt x="159765" y="68579"/>
                </a:lnTo>
                <a:lnTo>
                  <a:pt x="174878" y="68579"/>
                </a:lnTo>
                <a:lnTo>
                  <a:pt x="177546" y="64769"/>
                </a:lnTo>
                <a:lnTo>
                  <a:pt x="182879" y="59689"/>
                </a:lnTo>
                <a:lnTo>
                  <a:pt x="188213" y="55879"/>
                </a:lnTo>
                <a:lnTo>
                  <a:pt x="188213" y="49529"/>
                </a:lnTo>
                <a:lnTo>
                  <a:pt x="184657" y="48259"/>
                </a:lnTo>
                <a:lnTo>
                  <a:pt x="184657" y="46989"/>
                </a:lnTo>
                <a:lnTo>
                  <a:pt x="188213" y="45719"/>
                </a:lnTo>
                <a:lnTo>
                  <a:pt x="188880" y="44449"/>
                </a:lnTo>
                <a:close/>
              </a:path>
              <a:path w="204470" h="219710">
                <a:moveTo>
                  <a:pt x="152653" y="15239"/>
                </a:moveTo>
                <a:lnTo>
                  <a:pt x="148335" y="15239"/>
                </a:lnTo>
                <a:lnTo>
                  <a:pt x="143001" y="20319"/>
                </a:lnTo>
                <a:lnTo>
                  <a:pt x="133278" y="30479"/>
                </a:lnTo>
                <a:lnTo>
                  <a:pt x="114498" y="50799"/>
                </a:lnTo>
                <a:lnTo>
                  <a:pt x="104775" y="59689"/>
                </a:lnTo>
                <a:lnTo>
                  <a:pt x="101218" y="63499"/>
                </a:lnTo>
                <a:lnTo>
                  <a:pt x="122554" y="63499"/>
                </a:lnTo>
                <a:lnTo>
                  <a:pt x="118999" y="60959"/>
                </a:lnTo>
                <a:lnTo>
                  <a:pt x="118999" y="57149"/>
                </a:lnTo>
                <a:lnTo>
                  <a:pt x="122554" y="53339"/>
                </a:lnTo>
                <a:lnTo>
                  <a:pt x="123443" y="52069"/>
                </a:lnTo>
                <a:lnTo>
                  <a:pt x="125222" y="52069"/>
                </a:lnTo>
                <a:lnTo>
                  <a:pt x="128777" y="49529"/>
                </a:lnTo>
                <a:lnTo>
                  <a:pt x="127000" y="46989"/>
                </a:lnTo>
                <a:lnTo>
                  <a:pt x="130555" y="45719"/>
                </a:lnTo>
                <a:lnTo>
                  <a:pt x="132333" y="44449"/>
                </a:lnTo>
                <a:lnTo>
                  <a:pt x="188880" y="44449"/>
                </a:lnTo>
                <a:lnTo>
                  <a:pt x="190880" y="40639"/>
                </a:lnTo>
                <a:lnTo>
                  <a:pt x="200659" y="35559"/>
                </a:lnTo>
                <a:lnTo>
                  <a:pt x="196214" y="29209"/>
                </a:lnTo>
                <a:lnTo>
                  <a:pt x="197992" y="25399"/>
                </a:lnTo>
                <a:lnTo>
                  <a:pt x="200659" y="22859"/>
                </a:lnTo>
                <a:lnTo>
                  <a:pt x="204215" y="17779"/>
                </a:lnTo>
                <a:lnTo>
                  <a:pt x="154431" y="17779"/>
                </a:lnTo>
                <a:lnTo>
                  <a:pt x="152653" y="15239"/>
                </a:lnTo>
                <a:close/>
              </a:path>
              <a:path w="204470" h="219710">
                <a:moveTo>
                  <a:pt x="142112" y="44449"/>
                </a:moveTo>
                <a:lnTo>
                  <a:pt x="138556" y="44449"/>
                </a:lnTo>
                <a:lnTo>
                  <a:pt x="138556" y="45719"/>
                </a:lnTo>
                <a:lnTo>
                  <a:pt x="142112" y="45719"/>
                </a:lnTo>
                <a:lnTo>
                  <a:pt x="142112" y="44449"/>
                </a:lnTo>
                <a:close/>
              </a:path>
              <a:path w="204470" h="219710">
                <a:moveTo>
                  <a:pt x="174878" y="6349"/>
                </a:moveTo>
                <a:lnTo>
                  <a:pt x="165988" y="6349"/>
                </a:lnTo>
                <a:lnTo>
                  <a:pt x="164210" y="8889"/>
                </a:lnTo>
                <a:lnTo>
                  <a:pt x="163322" y="12699"/>
                </a:lnTo>
                <a:lnTo>
                  <a:pt x="159765" y="13969"/>
                </a:lnTo>
                <a:lnTo>
                  <a:pt x="157987" y="17779"/>
                </a:lnTo>
                <a:lnTo>
                  <a:pt x="204215" y="17779"/>
                </a:lnTo>
                <a:lnTo>
                  <a:pt x="204215" y="13969"/>
                </a:lnTo>
                <a:lnTo>
                  <a:pt x="202437" y="12699"/>
                </a:lnTo>
                <a:lnTo>
                  <a:pt x="199771" y="8889"/>
                </a:lnTo>
                <a:lnTo>
                  <a:pt x="174878" y="8889"/>
                </a:lnTo>
                <a:lnTo>
                  <a:pt x="174878" y="6349"/>
                </a:lnTo>
                <a:close/>
              </a:path>
              <a:path w="204470" h="219710">
                <a:moveTo>
                  <a:pt x="190880" y="0"/>
                </a:moveTo>
                <a:lnTo>
                  <a:pt x="184657" y="0"/>
                </a:lnTo>
                <a:lnTo>
                  <a:pt x="179324" y="2539"/>
                </a:lnTo>
                <a:lnTo>
                  <a:pt x="179324" y="6349"/>
                </a:lnTo>
                <a:lnTo>
                  <a:pt x="175767" y="7619"/>
                </a:lnTo>
                <a:lnTo>
                  <a:pt x="174878" y="8889"/>
                </a:lnTo>
                <a:lnTo>
                  <a:pt x="199771" y="8889"/>
                </a:lnTo>
                <a:lnTo>
                  <a:pt x="194436" y="3809"/>
                </a:lnTo>
                <a:lnTo>
                  <a:pt x="190880" y="0"/>
                </a:lnTo>
                <a:close/>
              </a:path>
            </a:pathLst>
          </a:custGeom>
          <a:solidFill>
            <a:srgbClr val="56B74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991856" y="2727960"/>
            <a:ext cx="234696" cy="7315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495031" y="2727960"/>
            <a:ext cx="481584" cy="7315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712208" y="4474464"/>
            <a:ext cx="6199632" cy="11338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6763511" y="4626864"/>
            <a:ext cx="740664" cy="74066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8281416" y="4675632"/>
            <a:ext cx="652272" cy="6461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9713976" y="4626864"/>
            <a:ext cx="740664" cy="74066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334000" y="4675632"/>
            <a:ext cx="652272" cy="6461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784847" y="4002023"/>
            <a:ext cx="1078230" cy="652780"/>
          </a:xfrm>
          <a:custGeom>
            <a:avLst/>
            <a:gdLst/>
            <a:ahLst/>
            <a:cxnLst/>
            <a:rect l="l" t="t" r="r" b="b"/>
            <a:pathLst>
              <a:path w="1078229" h="652779">
                <a:moveTo>
                  <a:pt x="0" y="0"/>
                </a:moveTo>
                <a:lnTo>
                  <a:pt x="1077722" y="652526"/>
                </a:lnTo>
              </a:path>
            </a:pathLst>
          </a:custGeom>
          <a:ln w="12192">
            <a:solidFill>
              <a:srgbClr val="003B55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7863840" y="4008120"/>
            <a:ext cx="1078230" cy="652780"/>
          </a:xfrm>
          <a:custGeom>
            <a:avLst/>
            <a:gdLst/>
            <a:ahLst/>
            <a:cxnLst/>
            <a:rect l="l" t="t" r="r" b="b"/>
            <a:pathLst>
              <a:path w="1078229" h="652779">
                <a:moveTo>
                  <a:pt x="1077721" y="0"/>
                </a:moveTo>
                <a:lnTo>
                  <a:pt x="0" y="652525"/>
                </a:lnTo>
              </a:path>
            </a:pathLst>
          </a:custGeom>
          <a:ln w="12192">
            <a:solidFill>
              <a:srgbClr val="003B55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bject 7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4725747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le 53"/>
          <p:cNvSpPr/>
          <p:nvPr/>
        </p:nvSpPr>
        <p:spPr>
          <a:xfrm>
            <a:off x="1719800" y="3559237"/>
            <a:ext cx="9324555" cy="1758724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241" y="175686"/>
            <a:ext cx="11127319" cy="975783"/>
          </a:xfrm>
        </p:spPr>
        <p:txBody>
          <a:bodyPr/>
          <a:lstStyle/>
          <a:p>
            <a:r>
              <a:rPr lang="en-US" dirty="0"/>
              <a:t>Application Hosting: Networking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243424" y="1430869"/>
            <a:ext cx="10011977" cy="3979332"/>
          </a:xfrm>
          <a:prstGeom prst="roundRect">
            <a:avLst/>
          </a:prstGeom>
          <a:noFill/>
          <a:ln>
            <a:solidFill>
              <a:srgbClr val="27284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751337" y="4152900"/>
            <a:ext cx="2603500" cy="863600"/>
          </a:xfrm>
          <a:prstGeom prst="rect">
            <a:avLst/>
          </a:prstGeom>
          <a:solidFill>
            <a:srgbClr val="80912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en-US" sz="2400" dirty="0">
                <a:solidFill>
                  <a:srgbClr val="FFFFFF"/>
                </a:solidFill>
                <a:latin typeface="Arial"/>
              </a:rPr>
              <a:t>Routing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7463174" y="1908305"/>
            <a:ext cx="982925" cy="527985"/>
          </a:xfrm>
          <a:prstGeom prst="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en-US" sz="1333" dirty="0">
                <a:solidFill>
                  <a:srgbClr val="FFFFFF"/>
                </a:solidFill>
                <a:latin typeface="Arial"/>
              </a:rPr>
              <a:t>Container</a:t>
            </a:r>
          </a:p>
        </p:txBody>
      </p:sp>
      <p:sp>
        <p:nvSpPr>
          <p:cNvPr id="8" name="Rectangle 7"/>
          <p:cNvSpPr/>
          <p:nvPr/>
        </p:nvSpPr>
        <p:spPr>
          <a:xfrm>
            <a:off x="8570456" y="1905661"/>
            <a:ext cx="982925" cy="527985"/>
          </a:xfrm>
          <a:prstGeom prst="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en-US" sz="1333" dirty="0">
                <a:solidFill>
                  <a:srgbClr val="FFFFFF"/>
                </a:solidFill>
                <a:latin typeface="Arial"/>
              </a:rPr>
              <a:t>Container</a:t>
            </a:r>
          </a:p>
        </p:txBody>
      </p:sp>
      <p:sp>
        <p:nvSpPr>
          <p:cNvPr id="9" name="Rectangle 8"/>
          <p:cNvSpPr/>
          <p:nvPr/>
        </p:nvSpPr>
        <p:spPr>
          <a:xfrm>
            <a:off x="9690720" y="1916588"/>
            <a:ext cx="982925" cy="527985"/>
          </a:xfrm>
          <a:prstGeom prst="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en-US" sz="1333" dirty="0">
                <a:solidFill>
                  <a:srgbClr val="FFFFFF"/>
                </a:solidFill>
                <a:latin typeface="Arial"/>
              </a:rPr>
              <a:t>VM</a:t>
            </a:r>
          </a:p>
        </p:txBody>
      </p:sp>
      <p:cxnSp>
        <p:nvCxnSpPr>
          <p:cNvPr id="11" name="Straight Connector 10"/>
          <p:cNvCxnSpPr>
            <a:stCxn id="6" idx="2"/>
            <a:endCxn id="5" idx="0"/>
          </p:cNvCxnSpPr>
          <p:nvPr/>
        </p:nvCxnSpPr>
        <p:spPr>
          <a:xfrm flipH="1">
            <a:off x="9053087" y="3454401"/>
            <a:ext cx="100" cy="698500"/>
          </a:xfrm>
          <a:prstGeom prst="line">
            <a:avLst/>
          </a:prstGeom>
          <a:ln w="50800">
            <a:solidFill>
              <a:schemeClr val="tx1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2"/>
          </p:cNvCxnSpPr>
          <p:nvPr/>
        </p:nvCxnSpPr>
        <p:spPr>
          <a:xfrm>
            <a:off x="7954635" y="2436290"/>
            <a:ext cx="0" cy="678517"/>
          </a:xfrm>
          <a:prstGeom prst="line">
            <a:avLst/>
          </a:prstGeom>
          <a:ln w="50800">
            <a:solidFill>
              <a:schemeClr val="tx1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8" idx="2"/>
          </p:cNvCxnSpPr>
          <p:nvPr/>
        </p:nvCxnSpPr>
        <p:spPr>
          <a:xfrm>
            <a:off x="9061919" y="2433646"/>
            <a:ext cx="0" cy="645055"/>
          </a:xfrm>
          <a:prstGeom prst="line">
            <a:avLst/>
          </a:prstGeom>
          <a:ln w="50800">
            <a:solidFill>
              <a:schemeClr val="tx1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521330" y="4152900"/>
            <a:ext cx="2603500" cy="863600"/>
          </a:xfrm>
          <a:prstGeom prst="rect">
            <a:avLst/>
          </a:prstGeom>
          <a:solidFill>
            <a:srgbClr val="80912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en-US" sz="2400" dirty="0">
                <a:solidFill>
                  <a:srgbClr val="FFFFFF"/>
                </a:solidFill>
                <a:latin typeface="Arial"/>
              </a:rPr>
              <a:t>Bridging</a:t>
            </a:r>
          </a:p>
        </p:txBody>
      </p:sp>
      <p:cxnSp>
        <p:nvCxnSpPr>
          <p:cNvPr id="20" name="Straight Connector 19"/>
          <p:cNvCxnSpPr>
            <a:stCxn id="18" idx="3"/>
            <a:endCxn id="5" idx="1"/>
          </p:cNvCxnSpPr>
          <p:nvPr/>
        </p:nvCxnSpPr>
        <p:spPr>
          <a:xfrm>
            <a:off x="7124829" y="4584700"/>
            <a:ext cx="626507" cy="0"/>
          </a:xfrm>
          <a:prstGeom prst="line">
            <a:avLst/>
          </a:prstGeom>
          <a:ln w="50800">
            <a:solidFill>
              <a:schemeClr val="tx1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8" idx="2"/>
          </p:cNvCxnSpPr>
          <p:nvPr/>
        </p:nvCxnSpPr>
        <p:spPr>
          <a:xfrm>
            <a:off x="5823079" y="5016500"/>
            <a:ext cx="0" cy="660400"/>
          </a:xfrm>
          <a:prstGeom prst="line">
            <a:avLst/>
          </a:prstGeom>
          <a:ln w="50800">
            <a:solidFill>
              <a:schemeClr val="tx1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073779" y="5016500"/>
            <a:ext cx="0" cy="660400"/>
          </a:xfrm>
          <a:prstGeom prst="line">
            <a:avLst/>
          </a:prstGeom>
          <a:ln w="50800">
            <a:solidFill>
              <a:schemeClr val="tx1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559679" y="5016500"/>
            <a:ext cx="0" cy="660400"/>
          </a:xfrm>
          <a:prstGeom prst="line">
            <a:avLst/>
          </a:prstGeom>
          <a:ln w="50800">
            <a:solidFill>
              <a:schemeClr val="tx1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034828" y="5016500"/>
            <a:ext cx="0" cy="660400"/>
          </a:xfrm>
          <a:prstGeom prst="line">
            <a:avLst/>
          </a:prstGeom>
          <a:ln w="50800">
            <a:solidFill>
              <a:schemeClr val="tx1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278385" y="5016500"/>
            <a:ext cx="0" cy="660400"/>
          </a:xfrm>
          <a:prstGeom prst="line">
            <a:avLst/>
          </a:prstGeom>
          <a:ln w="50800">
            <a:solidFill>
              <a:schemeClr val="tx1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9705548" y="5016500"/>
            <a:ext cx="0" cy="660400"/>
          </a:xfrm>
          <a:prstGeom prst="line">
            <a:avLst/>
          </a:prstGeom>
          <a:ln w="50800">
            <a:solidFill>
              <a:schemeClr val="tx1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073779" y="5866901"/>
            <a:ext cx="1523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000" dirty="0">
                <a:solidFill>
                  <a:srgbClr val="39393B"/>
                </a:solidFill>
                <a:ea typeface="ＭＳ Ｐゴシック" pitchFamily="34" charset="-128"/>
                <a:cs typeface="+mn-cs"/>
              </a:rPr>
              <a:t>L2 interface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280987" y="6068213"/>
            <a:ext cx="1523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000" dirty="0">
                <a:solidFill>
                  <a:srgbClr val="39393B"/>
                </a:solidFill>
                <a:ea typeface="ＭＳ Ｐゴシック" pitchFamily="34" charset="-128"/>
                <a:cs typeface="+mn-cs"/>
              </a:rPr>
              <a:t>L3 interface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070059" y="3601794"/>
            <a:ext cx="1902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1600" dirty="0">
                <a:solidFill>
                  <a:srgbClr val="39393B"/>
                </a:solidFill>
                <a:ea typeface="ＭＳ Ｐゴシック" pitchFamily="34" charset="-128"/>
                <a:cs typeface="+mn-cs"/>
              </a:rPr>
              <a:t>VirtualPortGroup X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135365" y="4230727"/>
            <a:ext cx="534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US" sz="1400" dirty="0">
                <a:solidFill>
                  <a:srgbClr val="39393B"/>
                </a:solidFill>
                <a:ea typeface="ＭＳ Ｐゴシック" pitchFamily="34" charset="-128"/>
                <a:cs typeface="+mn-cs"/>
              </a:rPr>
              <a:t>SVI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719801" y="1614124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800" b="1" dirty="0">
                <a:solidFill>
                  <a:srgbClr val="39393B"/>
                </a:solidFill>
                <a:ea typeface="ＭＳ Ｐゴシック" pitchFamily="34" charset="-128"/>
                <a:cs typeface="+mn-cs"/>
              </a:rPr>
              <a:t>C9K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42530" y="2488088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900" dirty="0">
                <a:solidFill>
                  <a:srgbClr val="39393B"/>
                </a:solidFill>
                <a:ea typeface="ＭＳ Ｐゴシック" pitchFamily="34" charset="-128"/>
                <a:cs typeface="+mn-cs"/>
              </a:rPr>
              <a:t>10.0.0.2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472146" y="2488088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900" dirty="0">
                <a:solidFill>
                  <a:srgbClr val="39393B"/>
                </a:solidFill>
                <a:ea typeface="ＭＳ Ｐゴシック" pitchFamily="34" charset="-128"/>
                <a:cs typeface="+mn-cs"/>
              </a:rPr>
              <a:t>10.0.0.3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319478" y="2480151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900" dirty="0">
                <a:solidFill>
                  <a:srgbClr val="39393B"/>
                </a:solidFill>
                <a:ea typeface="ＭＳ Ｐゴシック" pitchFamily="34" charset="-128"/>
                <a:cs typeface="+mn-cs"/>
              </a:rPr>
              <a:t>10.0.0.6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208017" y="3648285"/>
            <a:ext cx="10184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US" sz="900" dirty="0">
                <a:solidFill>
                  <a:srgbClr val="39393B"/>
                </a:solidFill>
                <a:ea typeface="ＭＳ Ｐゴシック" pitchFamily="34" charset="-128"/>
                <a:cs typeface="+mn-cs"/>
              </a:rPr>
              <a:t>10.0.0.1/24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723110" y="5693039"/>
            <a:ext cx="5950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900" dirty="0">
                <a:solidFill>
                  <a:srgbClr val="39393B"/>
                </a:solidFill>
                <a:ea typeface="ＭＳ Ｐゴシック" pitchFamily="34" charset="-128"/>
                <a:cs typeface="+mn-cs"/>
              </a:rPr>
              <a:t>Ge0/0/1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432846" y="5711741"/>
            <a:ext cx="5950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900" dirty="0">
                <a:solidFill>
                  <a:srgbClr val="39393B"/>
                </a:solidFill>
                <a:ea typeface="ＭＳ Ｐゴシック" pitchFamily="34" charset="-128"/>
                <a:cs typeface="+mn-cs"/>
              </a:rPr>
              <a:t>Ge0/0/2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151245" y="5717915"/>
            <a:ext cx="5950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900" dirty="0">
                <a:solidFill>
                  <a:srgbClr val="39393B"/>
                </a:solidFill>
                <a:ea typeface="ＭＳ Ｐゴシック" pitchFamily="34" charset="-128"/>
                <a:cs typeface="+mn-cs"/>
              </a:rPr>
              <a:t>Ge0/0/3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898358" y="5717915"/>
            <a:ext cx="6591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900" dirty="0">
                <a:solidFill>
                  <a:srgbClr val="39393B"/>
                </a:solidFill>
                <a:ea typeface="ＭＳ Ｐゴシック" pitchFamily="34" charset="-128"/>
                <a:cs typeface="+mn-cs"/>
              </a:rPr>
              <a:t>Ge0/0/11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637114" y="5700933"/>
            <a:ext cx="6591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900" dirty="0">
                <a:solidFill>
                  <a:srgbClr val="39393B"/>
                </a:solidFill>
                <a:ea typeface="ＭＳ Ｐゴシック" pitchFamily="34" charset="-128"/>
                <a:cs typeface="+mn-cs"/>
              </a:rPr>
              <a:t>Ge0/0/12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319478" y="5717915"/>
            <a:ext cx="6591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900" dirty="0">
                <a:solidFill>
                  <a:srgbClr val="39393B"/>
                </a:solidFill>
                <a:ea typeface="ＭＳ Ｐゴシック" pitchFamily="34" charset="-128"/>
                <a:cs typeface="+mn-cs"/>
              </a:rPr>
              <a:t>Ge0/0/13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315206" y="5915392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900" dirty="0">
                <a:solidFill>
                  <a:srgbClr val="39393B"/>
                </a:solidFill>
                <a:ea typeface="ＭＳ Ｐゴシック" pitchFamily="34" charset="-128"/>
                <a:cs typeface="+mn-cs"/>
              </a:rPr>
              <a:t>12.0.0.3/24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838931" y="3517316"/>
            <a:ext cx="1208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400" dirty="0">
                <a:solidFill>
                  <a:srgbClr val="39393B"/>
                </a:solidFill>
                <a:ea typeface="ＭＳ Ｐゴシック" pitchFamily="34" charset="-128"/>
                <a:cs typeface="+mn-cs"/>
              </a:rPr>
              <a:t>IOS XE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AFB595-23BB-4442-9912-5934E4EA3333}"/>
              </a:ext>
            </a:extLst>
          </p:cNvPr>
          <p:cNvSpPr txBox="1"/>
          <p:nvPr/>
        </p:nvSpPr>
        <p:spPr>
          <a:xfrm>
            <a:off x="7879408" y="5902395"/>
            <a:ext cx="10184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US" sz="900" dirty="0">
                <a:solidFill>
                  <a:srgbClr val="39393B"/>
                </a:solidFill>
                <a:ea typeface="ＭＳ Ｐゴシック" pitchFamily="34" charset="-128"/>
                <a:cs typeface="+mn-cs"/>
              </a:rPr>
              <a:t>12.0.0.1/24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AC076A7-47C2-9344-83AC-2B496D4D7899}"/>
              </a:ext>
            </a:extLst>
          </p:cNvPr>
          <p:cNvSpPr txBox="1"/>
          <p:nvPr/>
        </p:nvSpPr>
        <p:spPr>
          <a:xfrm>
            <a:off x="8613785" y="5915392"/>
            <a:ext cx="10184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US" sz="900" dirty="0">
                <a:solidFill>
                  <a:srgbClr val="39393B"/>
                </a:solidFill>
                <a:ea typeface="ＭＳ Ｐゴシック" pitchFamily="34" charset="-128"/>
                <a:cs typeface="+mn-cs"/>
              </a:rPr>
              <a:t>12.0.0.2/24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0423904" y="2475567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900" dirty="0">
                <a:solidFill>
                  <a:srgbClr val="39393B"/>
                </a:solidFill>
                <a:ea typeface="ＭＳ Ｐゴシック" pitchFamily="34" charset="-128"/>
                <a:cs typeface="+mn-cs"/>
              </a:rPr>
              <a:t>10.0.0.5</a:t>
            </a:r>
          </a:p>
        </p:txBody>
      </p:sp>
      <p:sp>
        <p:nvSpPr>
          <p:cNvPr id="6" name="Rectangle 5"/>
          <p:cNvSpPr/>
          <p:nvPr/>
        </p:nvSpPr>
        <p:spPr>
          <a:xfrm>
            <a:off x="7460536" y="2857501"/>
            <a:ext cx="3182665" cy="596900"/>
          </a:xfrm>
          <a:prstGeom prst="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en-US" sz="2400" dirty="0">
                <a:solidFill>
                  <a:srgbClr val="FFFFFF"/>
                </a:solidFill>
                <a:latin typeface="Arial"/>
              </a:rPr>
              <a:t>Svc Bridge1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9931371" y="2431458"/>
            <a:ext cx="0" cy="436553"/>
          </a:xfrm>
          <a:prstGeom prst="line">
            <a:avLst/>
          </a:prstGeom>
          <a:ln w="50800">
            <a:solidFill>
              <a:schemeClr val="tx1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10460399" y="2434956"/>
            <a:ext cx="0" cy="436553"/>
          </a:xfrm>
          <a:prstGeom prst="line">
            <a:avLst/>
          </a:prstGeom>
          <a:ln w="50800">
            <a:solidFill>
              <a:schemeClr val="tx1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648594" y="2230539"/>
            <a:ext cx="433132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933" b="1" dirty="0">
                <a:solidFill>
                  <a:srgbClr val="39393B"/>
                </a:solidFill>
                <a:ea typeface="ＭＳ Ｐゴシック" pitchFamily="34" charset="-128"/>
                <a:cs typeface="+mn-cs"/>
              </a:rPr>
              <a:t>eth0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753407" y="2225027"/>
            <a:ext cx="433132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933" b="1" dirty="0">
                <a:solidFill>
                  <a:srgbClr val="39393B"/>
                </a:solidFill>
                <a:ea typeface="ＭＳ Ｐゴシック" pitchFamily="34" charset="-128"/>
                <a:cs typeface="+mn-cs"/>
              </a:rPr>
              <a:t>eth0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9638596" y="2225955"/>
            <a:ext cx="433132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933" b="1" dirty="0">
                <a:solidFill>
                  <a:srgbClr val="39393B"/>
                </a:solidFill>
                <a:ea typeface="ＭＳ Ｐゴシック" pitchFamily="34" charset="-128"/>
                <a:cs typeface="+mn-cs"/>
              </a:rPr>
              <a:t>eth0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0176739" y="2229188"/>
            <a:ext cx="433132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933" b="1" dirty="0">
                <a:solidFill>
                  <a:srgbClr val="39393B"/>
                </a:solidFill>
                <a:ea typeface="ＭＳ Ｐゴシック" pitchFamily="34" charset="-128"/>
                <a:cs typeface="+mn-cs"/>
              </a:rPr>
              <a:t>eth1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7AFB595-23BB-4442-9912-5934E4EA3333}"/>
              </a:ext>
            </a:extLst>
          </p:cNvPr>
          <p:cNvSpPr txBox="1"/>
          <p:nvPr/>
        </p:nvSpPr>
        <p:spPr>
          <a:xfrm>
            <a:off x="7110805" y="4611125"/>
            <a:ext cx="10184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US" sz="900" dirty="0">
                <a:solidFill>
                  <a:srgbClr val="39393B"/>
                </a:solidFill>
                <a:ea typeface="ＭＳ Ｐゴシック" pitchFamily="34" charset="-128"/>
                <a:cs typeface="+mn-cs"/>
              </a:rPr>
              <a:t>13.0.0.1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769843" y="1973527"/>
            <a:ext cx="6655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900" dirty="0">
                <a:solidFill>
                  <a:srgbClr val="39393B"/>
                </a:solidFill>
                <a:ea typeface="ＭＳ Ｐゴシック" pitchFamily="34" charset="-128"/>
                <a:cs typeface="+mn-cs"/>
              </a:rPr>
              <a:t>10.0.0.10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834103" y="2197488"/>
            <a:ext cx="433132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933" b="1" dirty="0">
                <a:solidFill>
                  <a:srgbClr val="39393B"/>
                </a:solidFill>
                <a:ea typeface="ＭＳ Ｐゴシック" pitchFamily="34" charset="-128"/>
                <a:cs typeface="+mn-cs"/>
              </a:rPr>
              <a:t>eth0</a:t>
            </a:r>
          </a:p>
        </p:txBody>
      </p:sp>
      <p:cxnSp>
        <p:nvCxnSpPr>
          <p:cNvPr id="70" name="Straight Connector 69"/>
          <p:cNvCxnSpPr>
            <a:stCxn id="72" idx="0"/>
          </p:cNvCxnSpPr>
          <p:nvPr/>
        </p:nvCxnSpPr>
        <p:spPr>
          <a:xfrm>
            <a:off x="3891886" y="2175721"/>
            <a:ext cx="29443" cy="681779"/>
          </a:xfrm>
          <a:prstGeom prst="line">
            <a:avLst/>
          </a:prstGeom>
          <a:ln w="50800">
            <a:solidFill>
              <a:schemeClr val="tx1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3648683" y="1875254"/>
            <a:ext cx="982925" cy="527985"/>
          </a:xfrm>
          <a:prstGeom prst="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en-US" sz="1333" dirty="0">
                <a:solidFill>
                  <a:srgbClr val="FFFFFF"/>
                </a:solidFill>
                <a:latin typeface="Arial"/>
              </a:rPr>
              <a:t>Container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825030" y="2859941"/>
            <a:ext cx="2554671" cy="596900"/>
          </a:xfrm>
          <a:prstGeom prst="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en-US" sz="2400" dirty="0">
                <a:solidFill>
                  <a:srgbClr val="FFFFFF"/>
                </a:solidFill>
                <a:latin typeface="Arial"/>
              </a:rPr>
              <a:t>Mgmt Bridge0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675320" y="2175721"/>
            <a:ext cx="433132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933" b="1" dirty="0">
                <a:solidFill>
                  <a:srgbClr val="39393B"/>
                </a:solidFill>
                <a:ea typeface="ＭＳ Ｐゴシック" pitchFamily="34" charset="-128"/>
                <a:cs typeface="+mn-cs"/>
              </a:rPr>
              <a:t>eth0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2971479" y="4165999"/>
            <a:ext cx="1453013" cy="863600"/>
          </a:xfrm>
          <a:prstGeom prst="rect">
            <a:avLst/>
          </a:prstGeom>
          <a:solidFill>
            <a:srgbClr val="80912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en-US" sz="1600" dirty="0">
                <a:solidFill>
                  <a:srgbClr val="FFFFFF"/>
                </a:solidFill>
                <a:latin typeface="Arial"/>
              </a:rPr>
              <a:t>Management VRF</a:t>
            </a:r>
          </a:p>
        </p:txBody>
      </p:sp>
      <p:cxnSp>
        <p:nvCxnSpPr>
          <p:cNvPr id="74" name="Straight Connector 73"/>
          <p:cNvCxnSpPr/>
          <p:nvPr/>
        </p:nvCxnSpPr>
        <p:spPr>
          <a:xfrm>
            <a:off x="3722929" y="5032639"/>
            <a:ext cx="0" cy="660400"/>
          </a:xfrm>
          <a:prstGeom prst="line">
            <a:avLst/>
          </a:prstGeom>
          <a:ln w="50800">
            <a:solidFill>
              <a:schemeClr val="tx1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3409429" y="5693213"/>
            <a:ext cx="4988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900" dirty="0">
                <a:solidFill>
                  <a:srgbClr val="39393B"/>
                </a:solidFill>
                <a:ea typeface="ＭＳ Ｐゴシック" pitchFamily="34" charset="-128"/>
                <a:cs typeface="+mn-cs"/>
              </a:rPr>
              <a:t>Ge0/0</a:t>
            </a:r>
          </a:p>
        </p:txBody>
      </p:sp>
      <p:cxnSp>
        <p:nvCxnSpPr>
          <p:cNvPr id="77" name="Straight Connector 76"/>
          <p:cNvCxnSpPr/>
          <p:nvPr/>
        </p:nvCxnSpPr>
        <p:spPr>
          <a:xfrm>
            <a:off x="3722929" y="3467732"/>
            <a:ext cx="0" cy="678517"/>
          </a:xfrm>
          <a:prstGeom prst="line">
            <a:avLst/>
          </a:prstGeom>
          <a:ln w="50800">
            <a:solidFill>
              <a:schemeClr val="tx1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185719" y="2168215"/>
            <a:ext cx="433132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933" b="1" dirty="0">
                <a:solidFill>
                  <a:srgbClr val="39393B"/>
                </a:solidFill>
                <a:ea typeface="ＭＳ Ｐゴシック" pitchFamily="34" charset="-128"/>
                <a:cs typeface="+mn-cs"/>
              </a:rPr>
              <a:t>eth1</a:t>
            </a:r>
          </a:p>
        </p:txBody>
      </p:sp>
      <p:cxnSp>
        <p:nvCxnSpPr>
          <p:cNvPr id="81" name="Elbow Connector 80"/>
          <p:cNvCxnSpPr>
            <a:stCxn id="78" idx="3"/>
          </p:cNvCxnSpPr>
          <p:nvPr/>
        </p:nvCxnSpPr>
        <p:spPr>
          <a:xfrm>
            <a:off x="4618851" y="2286164"/>
            <a:ext cx="2844777" cy="870374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77AFB595-23BB-4442-9912-5934E4EA3333}"/>
              </a:ext>
            </a:extLst>
          </p:cNvPr>
          <p:cNvSpPr txBox="1"/>
          <p:nvPr/>
        </p:nvSpPr>
        <p:spPr>
          <a:xfrm>
            <a:off x="3289530" y="5878408"/>
            <a:ext cx="10184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US" sz="900" dirty="0">
                <a:solidFill>
                  <a:srgbClr val="39393B"/>
                </a:solidFill>
                <a:ea typeface="ＭＳ Ｐゴシック" pitchFamily="34" charset="-128"/>
                <a:cs typeface="+mn-cs"/>
              </a:rPr>
              <a:t>172.19.0.23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7AFB595-23BB-4442-9912-5934E4EA3333}"/>
              </a:ext>
            </a:extLst>
          </p:cNvPr>
          <p:cNvSpPr txBox="1"/>
          <p:nvPr/>
        </p:nvSpPr>
        <p:spPr>
          <a:xfrm>
            <a:off x="3065358" y="2400720"/>
            <a:ext cx="10184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US" sz="900" dirty="0">
                <a:solidFill>
                  <a:srgbClr val="39393B"/>
                </a:solidFill>
                <a:ea typeface="ＭＳ Ｐゴシック" pitchFamily="34" charset="-128"/>
                <a:cs typeface="+mn-cs"/>
              </a:rPr>
              <a:t>172.19.0.24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78C87282-B872-9E4A-AE60-7817294F3E33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23082" y="3309256"/>
            <a:ext cx="1637455" cy="836991"/>
          </a:xfrm>
          <a:prstGeom prst="bentConnector3">
            <a:avLst>
              <a:gd name="adj1" fmla="val 99195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A21F8C5-E6BB-9C4C-BE9F-9AFA07C91A3D}"/>
              </a:ext>
            </a:extLst>
          </p:cNvPr>
          <p:cNvSpPr txBox="1"/>
          <p:nvPr/>
        </p:nvSpPr>
        <p:spPr>
          <a:xfrm>
            <a:off x="5870397" y="3395247"/>
            <a:ext cx="135966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defTabSz="609585">
              <a:defRPr sz="1600">
                <a:solidFill>
                  <a:srgbClr val="39393B"/>
                </a:solidFill>
                <a:ea typeface="ＭＳ Ｐゴシック" pitchFamily="34" charset="-128"/>
                <a:cs typeface="+mn-cs"/>
              </a:defRPr>
            </a:lvl1pPr>
          </a:lstStyle>
          <a:p>
            <a:r>
              <a:rPr lang="en-US"/>
              <a:t>AppGigEthernet</a:t>
            </a:r>
            <a:r>
              <a:rPr lang="zh-CN" altLang="en-US"/>
              <a:t> </a:t>
            </a:r>
            <a:r>
              <a:rPr lang="en-US" altLang="zh-CN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32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023412" y="1973348"/>
            <a:ext cx="6145176" cy="3757883"/>
            <a:chOff x="4273764" y="1443063"/>
            <a:chExt cx="4608882" cy="281841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79"/>
            <a:stretch/>
          </p:blipFill>
          <p:spPr>
            <a:xfrm>
              <a:off x="4273764" y="1443063"/>
              <a:ext cx="4608882" cy="2680087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4802125" y="4051562"/>
              <a:ext cx="3947423" cy="209913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50000"/>
                    <a:alpha val="0"/>
                  </a:schemeClr>
                </a:gs>
                <a:gs pos="59000">
                  <a:schemeClr val="tx2">
                    <a:lumMod val="50000"/>
                  </a:schemeClr>
                </a:gs>
                <a:gs pos="100000">
                  <a:schemeClr val="tx2">
                    <a:lumMod val="5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dirty="0">
                <a:solidFill>
                  <a:prstClr val="white"/>
                </a:solidFill>
                <a:latin typeface="CiscoSansTT ExtraLight"/>
              </a:endParaRP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Management: IOS XE CLI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63659" y="5716610"/>
            <a:ext cx="2599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400" dirty="0">
                <a:solidFill>
                  <a:srgbClr val="282828"/>
                </a:solidFill>
              </a:rPr>
              <a:t>Enable and Verify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10408" y="2203767"/>
            <a:ext cx="4563811" cy="286232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defTabSz="609585"/>
            <a:r>
              <a:rPr lang="en-US" sz="1200" dirty="0">
                <a:solidFill>
                  <a:srgbClr val="0D274D"/>
                </a:solidFill>
                <a:latin typeface="Courier" charset="0"/>
                <a:ea typeface="Courier" charset="0"/>
                <a:cs typeface="Courier" charset="0"/>
              </a:rPr>
              <a:t>cat9k# </a:t>
            </a:r>
            <a:r>
              <a:rPr lang="en-US" sz="1200" b="1" dirty="0">
                <a:solidFill>
                  <a:srgbClr val="0D274D"/>
                </a:solidFill>
                <a:latin typeface="Courier" charset="0"/>
                <a:ea typeface="Courier" charset="0"/>
                <a:cs typeface="Courier" charset="0"/>
              </a:rPr>
              <a:t>conf t</a:t>
            </a:r>
          </a:p>
          <a:p>
            <a:pPr defTabSz="609585"/>
            <a:r>
              <a:rPr lang="en-US" sz="1200" dirty="0">
                <a:solidFill>
                  <a:srgbClr val="0D274D"/>
                </a:solidFill>
                <a:latin typeface="Courier" charset="0"/>
                <a:ea typeface="Courier" charset="0"/>
                <a:cs typeface="Courier" charset="0"/>
              </a:rPr>
              <a:t>cat9k(config)# </a:t>
            </a:r>
            <a:r>
              <a:rPr lang="en-US" sz="1200" b="1" dirty="0">
                <a:solidFill>
                  <a:srgbClr val="0D274D"/>
                </a:solidFill>
                <a:latin typeface="Courier" charset="0"/>
                <a:ea typeface="Courier" charset="0"/>
                <a:cs typeface="Courier" charset="0"/>
              </a:rPr>
              <a:t>iox</a:t>
            </a:r>
            <a:endParaRPr lang="en-US" sz="1200" dirty="0">
              <a:solidFill>
                <a:srgbClr val="0D274D"/>
              </a:solidFill>
              <a:latin typeface="Courier" charset="0"/>
              <a:ea typeface="Courier" charset="0"/>
              <a:cs typeface="Courier" charset="0"/>
            </a:endParaRPr>
          </a:p>
          <a:p>
            <a:pPr defTabSz="609585"/>
            <a:r>
              <a:rPr lang="en-US" sz="1200" dirty="0">
                <a:solidFill>
                  <a:srgbClr val="0D274D"/>
                </a:solidFill>
                <a:latin typeface="Courier" charset="0"/>
                <a:ea typeface="Courier" charset="0"/>
                <a:cs typeface="Courier" charset="0"/>
              </a:rPr>
              <a:t>cat9k(config)# </a:t>
            </a:r>
            <a:r>
              <a:rPr lang="en-US" sz="1200" b="1" dirty="0">
                <a:solidFill>
                  <a:srgbClr val="0D274D"/>
                </a:solidFill>
                <a:latin typeface="Courier" charset="0"/>
                <a:ea typeface="Courier" charset="0"/>
                <a:cs typeface="Courier" charset="0"/>
              </a:rPr>
              <a:t>ip http server</a:t>
            </a:r>
            <a:endParaRPr lang="en-US" sz="1200" dirty="0">
              <a:solidFill>
                <a:srgbClr val="0D274D"/>
              </a:solidFill>
              <a:latin typeface="Courier" charset="0"/>
              <a:ea typeface="Courier" charset="0"/>
              <a:cs typeface="Courier" charset="0"/>
            </a:endParaRPr>
          </a:p>
          <a:p>
            <a:pPr defTabSz="609585"/>
            <a:endParaRPr lang="en-US" sz="1200" dirty="0">
              <a:solidFill>
                <a:srgbClr val="0D274D"/>
              </a:solidFill>
              <a:latin typeface="Courier" charset="0"/>
              <a:ea typeface="Courier" charset="0"/>
              <a:cs typeface="Courier" charset="0"/>
            </a:endParaRPr>
          </a:p>
          <a:p>
            <a:pPr defTabSz="609585"/>
            <a:r>
              <a:rPr lang="en-US" sz="1200" dirty="0">
                <a:solidFill>
                  <a:srgbClr val="0D274D"/>
                </a:solidFill>
                <a:latin typeface="Courier" charset="0"/>
                <a:ea typeface="Courier" charset="0"/>
                <a:cs typeface="Courier" charset="0"/>
              </a:rPr>
              <a:t>cat9k# </a:t>
            </a:r>
            <a:r>
              <a:rPr lang="en-US" sz="1200" b="1" dirty="0">
                <a:solidFill>
                  <a:srgbClr val="0D274D"/>
                </a:solidFill>
                <a:latin typeface="Courier" charset="0"/>
                <a:ea typeface="Courier" charset="0"/>
                <a:cs typeface="Courier" charset="0"/>
              </a:rPr>
              <a:t>sh iox-service</a:t>
            </a:r>
          </a:p>
          <a:p>
            <a:pPr defTabSz="609585"/>
            <a:r>
              <a:rPr lang="en-US" sz="1200" dirty="0">
                <a:solidFill>
                  <a:srgbClr val="0D274D"/>
                </a:solidFill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defTabSz="609585"/>
            <a:r>
              <a:rPr lang="en-US" sz="1200" dirty="0">
                <a:solidFill>
                  <a:srgbClr val="0D274D"/>
                </a:solidFill>
                <a:latin typeface="Courier" charset="0"/>
                <a:ea typeface="Courier" charset="0"/>
                <a:cs typeface="Courier" charset="0"/>
              </a:rPr>
              <a:t>IOx Infrastructure Summary:</a:t>
            </a:r>
          </a:p>
          <a:p>
            <a:pPr defTabSz="609585"/>
            <a:r>
              <a:rPr lang="en-US" sz="1200" dirty="0">
                <a:solidFill>
                  <a:srgbClr val="0D274D"/>
                </a:solidFill>
                <a:latin typeface="Courier" charset="0"/>
                <a:ea typeface="Courier" charset="0"/>
                <a:cs typeface="Courier" charset="0"/>
              </a:rPr>
              <a:t>---------------------------</a:t>
            </a:r>
          </a:p>
          <a:p>
            <a:pPr defTabSz="609585"/>
            <a:r>
              <a:rPr lang="en-US" sz="1200" dirty="0">
                <a:solidFill>
                  <a:srgbClr val="0D274D"/>
                </a:solidFill>
                <a:latin typeface="Courier" charset="0"/>
                <a:ea typeface="Courier" charset="0"/>
                <a:cs typeface="Courier" charset="0"/>
              </a:rPr>
              <a:t>IOx service (CAF)    : Running </a:t>
            </a:r>
          </a:p>
          <a:p>
            <a:pPr defTabSz="609585"/>
            <a:r>
              <a:rPr lang="en-US" sz="1200" dirty="0">
                <a:solidFill>
                  <a:srgbClr val="0D274D"/>
                </a:solidFill>
                <a:latin typeface="Courier" charset="0"/>
                <a:ea typeface="Courier" charset="0"/>
                <a:cs typeface="Courier" charset="0"/>
              </a:rPr>
              <a:t>IOx service (HA)     : Running</a:t>
            </a:r>
          </a:p>
          <a:p>
            <a:pPr defTabSz="609585"/>
            <a:r>
              <a:rPr lang="en-US" sz="1200" dirty="0">
                <a:solidFill>
                  <a:srgbClr val="0D274D"/>
                </a:solidFill>
                <a:latin typeface="Courier" charset="0"/>
                <a:ea typeface="Courier" charset="0"/>
                <a:cs typeface="Courier" charset="0"/>
              </a:rPr>
              <a:t>IOx service (IOxman) : Running </a:t>
            </a:r>
          </a:p>
          <a:p>
            <a:pPr defTabSz="609585"/>
            <a:r>
              <a:rPr lang="en-US" sz="1200" dirty="0">
                <a:solidFill>
                  <a:srgbClr val="0D274D"/>
                </a:solidFill>
                <a:latin typeface="Courier" charset="0"/>
                <a:ea typeface="Courier" charset="0"/>
                <a:cs typeface="Courier" charset="0"/>
              </a:rPr>
              <a:t>Libvirtd             : Running</a:t>
            </a:r>
          </a:p>
          <a:p>
            <a:pPr defTabSz="609585"/>
            <a:endParaRPr lang="en-US" sz="1200" dirty="0">
              <a:solidFill>
                <a:srgbClr val="0D274D"/>
              </a:solidFill>
              <a:latin typeface="Courier" charset="0"/>
              <a:ea typeface="Courier" charset="0"/>
              <a:cs typeface="Courier" charset="0"/>
            </a:endParaRPr>
          </a:p>
          <a:p>
            <a:pPr defTabSz="609585"/>
            <a:endParaRPr lang="en-US" sz="1200" dirty="0">
              <a:solidFill>
                <a:srgbClr val="0D274D"/>
              </a:solidFill>
              <a:latin typeface="Courier" charset="0"/>
              <a:ea typeface="Courier" charset="0"/>
              <a:cs typeface="Courier" charset="0"/>
            </a:endParaRPr>
          </a:p>
          <a:p>
            <a:pPr defTabSz="609585"/>
            <a:endParaRPr lang="en-US" sz="1200" dirty="0">
              <a:solidFill>
                <a:srgbClr val="0D274D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07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1128" y="431073"/>
            <a:ext cx="11608312" cy="975783"/>
          </a:xfrm>
        </p:spPr>
        <p:txBody>
          <a:bodyPr/>
          <a:lstStyle/>
          <a:p>
            <a:r>
              <a:rPr lang="en-US" dirty="0"/>
              <a:t>App Lifecycle Management – State Transitions 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7372348" y="4122706"/>
            <a:ext cx="2643131" cy="721007"/>
            <a:chOff x="3156048" y="0"/>
            <a:chExt cx="1982348" cy="540755"/>
          </a:xfrm>
        </p:grpSpPr>
        <p:sp>
          <p:nvSpPr>
            <p:cNvPr id="19" name="Pentagon 18"/>
            <p:cNvSpPr/>
            <p:nvPr/>
          </p:nvSpPr>
          <p:spPr>
            <a:xfrm rot="10800000">
              <a:off x="3156048" y="0"/>
              <a:ext cx="1982348" cy="540755"/>
            </a:xfrm>
            <a:prstGeom prst="homePlate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Pentagon 4"/>
            <p:cNvSpPr/>
            <p:nvPr/>
          </p:nvSpPr>
          <p:spPr>
            <a:xfrm rot="21600000">
              <a:off x="3291237" y="0"/>
              <a:ext cx="1847159" cy="5407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2004" tIns="64008" rIns="128016" bIns="64008" numCol="1" spcCol="1270" anchor="ctr" anchorCtr="0">
              <a:noAutofit/>
            </a:bodyPr>
            <a:lstStyle/>
            <a:p>
              <a:pPr algn="ctr" defTabSz="1066773">
                <a:lnSpc>
                  <a:spcPct val="90000"/>
                </a:lnSpc>
                <a:spcAft>
                  <a:spcPct val="35000"/>
                </a:spcAft>
              </a:pPr>
              <a:r>
                <a:rPr lang="en-US" sz="2400" dirty="0">
                  <a:solidFill>
                    <a:srgbClr val="0D274D"/>
                  </a:solidFill>
                  <a:latin typeface="CiscoSansTT ExtraLight"/>
                </a:rPr>
                <a:t>stop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086739" y="4122706"/>
            <a:ext cx="2643131" cy="721007"/>
            <a:chOff x="1588145" y="0"/>
            <a:chExt cx="1982348" cy="540755"/>
          </a:xfrm>
        </p:grpSpPr>
        <p:sp>
          <p:nvSpPr>
            <p:cNvPr id="28" name="Chevron 27"/>
            <p:cNvSpPr/>
            <p:nvPr/>
          </p:nvSpPr>
          <p:spPr>
            <a:xfrm rot="10800000">
              <a:off x="1588145" y="0"/>
              <a:ext cx="1982348" cy="540755"/>
            </a:xfrm>
            <a:prstGeom prst="chevron">
              <a:avLst/>
            </a:prstGeom>
            <a:solidFill>
              <a:schemeClr val="tx1">
                <a:lumMod val="25000"/>
                <a:lumOff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Chevron 6"/>
            <p:cNvSpPr/>
            <p:nvPr/>
          </p:nvSpPr>
          <p:spPr>
            <a:xfrm rot="21600000">
              <a:off x="1858522" y="0"/>
              <a:ext cx="1441593" cy="5407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2004" tIns="64008" rIns="96012" bIns="64008" numCol="1" spcCol="1270" anchor="ctr" anchorCtr="0">
              <a:noAutofit/>
            </a:bodyPr>
            <a:lstStyle/>
            <a:p>
              <a:pPr algn="ctr" defTabSz="1066773">
                <a:lnSpc>
                  <a:spcPct val="90000"/>
                </a:lnSpc>
                <a:spcAft>
                  <a:spcPct val="35000"/>
                </a:spcAft>
              </a:pPr>
              <a:r>
                <a:rPr lang="en-US" sz="2400" dirty="0">
                  <a:solidFill>
                    <a:srgbClr val="00BCEB"/>
                  </a:solidFill>
                  <a:latin typeface="CiscoSansTT ExtraLight"/>
                </a:rPr>
                <a:t>deactivate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802603" y="4122706"/>
            <a:ext cx="2643131" cy="721007"/>
            <a:chOff x="2266" y="0"/>
            <a:chExt cx="1982348" cy="540755"/>
          </a:xfrm>
        </p:grpSpPr>
        <p:sp>
          <p:nvSpPr>
            <p:cNvPr id="31" name="Chevron 30"/>
            <p:cNvSpPr/>
            <p:nvPr/>
          </p:nvSpPr>
          <p:spPr>
            <a:xfrm rot="10800000">
              <a:off x="2266" y="0"/>
              <a:ext cx="1982348" cy="540755"/>
            </a:xfrm>
            <a:prstGeom prst="chevron">
              <a:avLst/>
            </a:pr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Chevron 8"/>
            <p:cNvSpPr/>
            <p:nvPr/>
          </p:nvSpPr>
          <p:spPr>
            <a:xfrm rot="21600000">
              <a:off x="272643" y="0"/>
              <a:ext cx="1441593" cy="5407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2004" tIns="64008" rIns="96012" bIns="64008" numCol="1" spcCol="1270" anchor="ctr" anchorCtr="0">
              <a:noAutofit/>
            </a:bodyPr>
            <a:lstStyle/>
            <a:p>
              <a:pPr algn="ctr" defTabSz="1066773">
                <a:lnSpc>
                  <a:spcPct val="90000"/>
                </a:lnSpc>
                <a:spcAft>
                  <a:spcPct val="35000"/>
                </a:spcAft>
              </a:pPr>
              <a:r>
                <a:rPr lang="en-US" sz="2400" dirty="0">
                  <a:solidFill>
                    <a:srgbClr val="0D274D"/>
                  </a:solidFill>
                  <a:latin typeface="CiscoSansTT ExtraLight"/>
                </a:rPr>
                <a:t>uninstall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837359" y="3041194"/>
            <a:ext cx="2643131" cy="721007"/>
            <a:chOff x="0" y="0"/>
            <a:chExt cx="1982348" cy="540755"/>
          </a:xfrm>
        </p:grpSpPr>
        <p:sp>
          <p:nvSpPr>
            <p:cNvPr id="34" name="Pentagon 33"/>
            <p:cNvSpPr/>
            <p:nvPr/>
          </p:nvSpPr>
          <p:spPr>
            <a:xfrm>
              <a:off x="0" y="0"/>
              <a:ext cx="1982348" cy="540755"/>
            </a:xfrm>
            <a:prstGeom prst="homePlate">
              <a:avLst/>
            </a:pr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Pentagon 4"/>
            <p:cNvSpPr/>
            <p:nvPr/>
          </p:nvSpPr>
          <p:spPr>
            <a:xfrm>
              <a:off x="0" y="0"/>
              <a:ext cx="1847159" cy="5407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algn="ctr" defTabSz="1066773">
                <a:lnSpc>
                  <a:spcPct val="90000"/>
                </a:lnSpc>
                <a:spcAft>
                  <a:spcPct val="35000"/>
                </a:spcAft>
              </a:pPr>
              <a:r>
                <a:rPr lang="en-US" sz="2400" dirty="0">
                  <a:solidFill>
                    <a:srgbClr val="0D274D"/>
                  </a:solidFill>
                  <a:latin typeface="CiscoSansTT ExtraLight"/>
                </a:rPr>
                <a:t>install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108968" y="3041194"/>
            <a:ext cx="2643131" cy="721007"/>
            <a:chOff x="1588145" y="0"/>
            <a:chExt cx="1982348" cy="540755"/>
          </a:xfrm>
        </p:grpSpPr>
        <p:sp>
          <p:nvSpPr>
            <p:cNvPr id="37" name="Chevron 36"/>
            <p:cNvSpPr/>
            <p:nvPr/>
          </p:nvSpPr>
          <p:spPr>
            <a:xfrm>
              <a:off x="1588145" y="0"/>
              <a:ext cx="1982348" cy="540755"/>
            </a:xfrm>
            <a:prstGeom prst="chevron">
              <a:avLst/>
            </a:prstGeom>
            <a:solidFill>
              <a:schemeClr val="tx1">
                <a:lumMod val="25000"/>
                <a:lumOff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Chevron 6"/>
            <p:cNvSpPr/>
            <p:nvPr/>
          </p:nvSpPr>
          <p:spPr>
            <a:xfrm>
              <a:off x="1858523" y="0"/>
              <a:ext cx="1441593" cy="5407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algn="ctr" defTabSz="1066773">
                <a:lnSpc>
                  <a:spcPct val="90000"/>
                </a:lnSpc>
                <a:spcAft>
                  <a:spcPct val="35000"/>
                </a:spcAft>
              </a:pPr>
              <a:r>
                <a:rPr lang="en-US" sz="2400" dirty="0">
                  <a:solidFill>
                    <a:srgbClr val="00BCEB"/>
                  </a:solidFill>
                  <a:latin typeface="CiscoSansTT ExtraLight"/>
                </a:rPr>
                <a:t>activate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377556" y="3041194"/>
            <a:ext cx="2643131" cy="721007"/>
            <a:chOff x="3174024" y="0"/>
            <a:chExt cx="1982348" cy="540755"/>
          </a:xfrm>
        </p:grpSpPr>
        <p:sp>
          <p:nvSpPr>
            <p:cNvPr id="40" name="Chevron 39"/>
            <p:cNvSpPr/>
            <p:nvPr/>
          </p:nvSpPr>
          <p:spPr>
            <a:xfrm>
              <a:off x="3174024" y="0"/>
              <a:ext cx="1982348" cy="54075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Chevron 8"/>
            <p:cNvSpPr/>
            <p:nvPr/>
          </p:nvSpPr>
          <p:spPr>
            <a:xfrm>
              <a:off x="3444402" y="0"/>
              <a:ext cx="1441593" cy="5407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algn="ctr" defTabSz="1066773">
                <a:lnSpc>
                  <a:spcPct val="90000"/>
                </a:lnSpc>
                <a:spcAft>
                  <a:spcPct val="35000"/>
                </a:spcAft>
              </a:pPr>
              <a:r>
                <a:rPr lang="en-US" sz="2400" dirty="0">
                  <a:solidFill>
                    <a:srgbClr val="0D274D"/>
                  </a:solidFill>
                  <a:latin typeface="CiscoSansTT ExtraLight"/>
                </a:rPr>
                <a:t>start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860051" y="1598146"/>
            <a:ext cx="8309965" cy="1425573"/>
            <a:chOff x="1395038" y="1198609"/>
            <a:chExt cx="6232474" cy="1069180"/>
          </a:xfrm>
        </p:grpSpPr>
        <p:sp>
          <p:nvSpPr>
            <p:cNvPr id="43" name="Rectangle 42"/>
            <p:cNvSpPr/>
            <p:nvPr/>
          </p:nvSpPr>
          <p:spPr>
            <a:xfrm>
              <a:off x="1395038" y="1198609"/>
              <a:ext cx="5586203" cy="223091"/>
            </a:xfrm>
            <a:prstGeom prst="rect">
              <a:avLst/>
            </a:prstGeom>
            <a:ln w="19050">
              <a:solidFill>
                <a:srgbClr val="049FD9"/>
              </a:solidFill>
            </a:ln>
          </p:spPr>
          <p:txBody>
            <a:bodyPr wrap="square">
              <a:spAutoFit/>
            </a:bodyPr>
            <a:lstStyle/>
            <a:p>
              <a:pPr defTabSz="609585"/>
              <a:r>
                <a:rPr lang="en-US" sz="1333" dirty="0">
                  <a:solidFill>
                    <a:srgbClr val="282828"/>
                  </a:solidFill>
                  <a:latin typeface="Courier" charset="0"/>
                  <a:ea typeface="Courier" charset="0"/>
                  <a:cs typeface="Courier" charset="0"/>
                </a:rPr>
                <a:t>app-hosting </a:t>
              </a:r>
              <a:r>
                <a:rPr lang="en-US" sz="1333" b="1" dirty="0">
                  <a:solidFill>
                    <a:srgbClr val="282828"/>
                  </a:solidFill>
                  <a:latin typeface="Courier" charset="0"/>
                  <a:ea typeface="Courier" charset="0"/>
                  <a:cs typeface="Courier" charset="0"/>
                </a:rPr>
                <a:t>install</a:t>
              </a:r>
              <a:r>
                <a:rPr lang="en-US" sz="1333" dirty="0">
                  <a:solidFill>
                    <a:srgbClr val="282828"/>
                  </a:solidFill>
                  <a:latin typeface="Courier" charset="0"/>
                  <a:ea typeface="Courier" charset="0"/>
                  <a:cs typeface="Courier" charset="0"/>
                </a:rPr>
                <a:t> appid myapp package usbflash1:myapp.tar</a:t>
              </a: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3267731" y="1444829"/>
              <a:ext cx="0" cy="822960"/>
            </a:xfrm>
            <a:prstGeom prst="straightConnector1">
              <a:avLst/>
            </a:prstGeom>
            <a:ln>
              <a:solidFill>
                <a:srgbClr val="049FD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3561589" y="1506128"/>
              <a:ext cx="2600712" cy="223091"/>
            </a:xfrm>
            <a:prstGeom prst="rect">
              <a:avLst/>
            </a:prstGeom>
            <a:ln w="19050">
              <a:solidFill>
                <a:schemeClr val="tx1">
                  <a:lumMod val="25000"/>
                  <a:lumOff val="75000"/>
                </a:schemeClr>
              </a:solidFill>
            </a:ln>
          </p:spPr>
          <p:txBody>
            <a:bodyPr wrap="none">
              <a:spAutoFit/>
            </a:bodyPr>
            <a:lstStyle/>
            <a:p>
              <a:pPr defTabSz="609585"/>
              <a:r>
                <a:rPr lang="en-US" sz="1333" dirty="0">
                  <a:solidFill>
                    <a:srgbClr val="282828"/>
                  </a:solidFill>
                  <a:latin typeface="Courier" charset="0"/>
                  <a:ea typeface="Courier" charset="0"/>
                  <a:cs typeface="Courier" charset="0"/>
                </a:rPr>
                <a:t>app-hosting </a:t>
              </a:r>
              <a:r>
                <a:rPr lang="en-US" sz="1333" b="1" dirty="0">
                  <a:solidFill>
                    <a:srgbClr val="282828"/>
                  </a:solidFill>
                  <a:latin typeface="Courier" charset="0"/>
                  <a:ea typeface="Courier" charset="0"/>
                  <a:cs typeface="Courier" charset="0"/>
                </a:rPr>
                <a:t>activate</a:t>
              </a:r>
              <a:r>
                <a:rPr lang="en-US" sz="1333" dirty="0">
                  <a:solidFill>
                    <a:srgbClr val="282828"/>
                  </a:solidFill>
                  <a:latin typeface="Courier" charset="0"/>
                  <a:ea typeface="Courier" charset="0"/>
                  <a:cs typeface="Courier" charset="0"/>
                </a:rPr>
                <a:t> appid myapp</a:t>
              </a: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4865871" y="1752349"/>
              <a:ext cx="0" cy="457200"/>
            </a:xfrm>
            <a:prstGeom prst="straightConnector1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5257633" y="1816273"/>
              <a:ext cx="2369879" cy="223091"/>
            </a:xfrm>
            <a:prstGeom prst="rect">
              <a:avLst/>
            </a:prstGeom>
            <a:ln w="19050">
              <a:solidFill>
                <a:schemeClr val="accent4"/>
              </a:solidFill>
            </a:ln>
          </p:spPr>
          <p:txBody>
            <a:bodyPr wrap="none">
              <a:spAutoFit/>
            </a:bodyPr>
            <a:lstStyle/>
            <a:p>
              <a:pPr defTabSz="609585"/>
              <a:r>
                <a:rPr lang="en-US" sz="1333" dirty="0">
                  <a:solidFill>
                    <a:srgbClr val="282828"/>
                  </a:solidFill>
                  <a:latin typeface="Courier" charset="0"/>
                  <a:ea typeface="Courier" charset="0"/>
                  <a:cs typeface="Courier" charset="0"/>
                </a:rPr>
                <a:t>app-hosting </a:t>
              </a:r>
              <a:r>
                <a:rPr lang="en-US" sz="1333" b="1" dirty="0">
                  <a:solidFill>
                    <a:srgbClr val="282828"/>
                  </a:solidFill>
                  <a:latin typeface="Courier" charset="0"/>
                  <a:ea typeface="Courier" charset="0"/>
                  <a:cs typeface="Courier" charset="0"/>
                </a:rPr>
                <a:t>start</a:t>
              </a:r>
              <a:r>
                <a:rPr lang="en-US" sz="1333" dirty="0">
                  <a:solidFill>
                    <a:srgbClr val="282828"/>
                  </a:solidFill>
                  <a:latin typeface="Courier" charset="0"/>
                  <a:ea typeface="Courier" charset="0"/>
                  <a:cs typeface="Courier" charset="0"/>
                </a:rPr>
                <a:t> appid myapp</a:t>
              </a: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6561915" y="2062494"/>
              <a:ext cx="0" cy="182880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1860053" y="4815468"/>
            <a:ext cx="8207372" cy="1416525"/>
            <a:chOff x="1395039" y="3611602"/>
            <a:chExt cx="6155529" cy="1062394"/>
          </a:xfrm>
        </p:grpSpPr>
        <p:sp>
          <p:nvSpPr>
            <p:cNvPr id="50" name="Rectangle 49"/>
            <p:cNvSpPr/>
            <p:nvPr/>
          </p:nvSpPr>
          <p:spPr>
            <a:xfrm>
              <a:off x="1395039" y="4450905"/>
              <a:ext cx="3304182" cy="223091"/>
            </a:xfrm>
            <a:prstGeom prst="rect">
              <a:avLst/>
            </a:prstGeom>
            <a:ln w="19050">
              <a:solidFill>
                <a:srgbClr val="049FD9"/>
              </a:solidFill>
            </a:ln>
          </p:spPr>
          <p:txBody>
            <a:bodyPr wrap="square">
              <a:spAutoFit/>
            </a:bodyPr>
            <a:lstStyle/>
            <a:p>
              <a:pPr defTabSz="609585"/>
              <a:r>
                <a:rPr lang="en-US" sz="1333" dirty="0">
                  <a:solidFill>
                    <a:srgbClr val="282828"/>
                  </a:solidFill>
                  <a:latin typeface="Courier" charset="0"/>
                  <a:ea typeface="Courier" charset="0"/>
                  <a:cs typeface="Courier" charset="0"/>
                </a:rPr>
                <a:t>app-hosting </a:t>
              </a:r>
              <a:r>
                <a:rPr lang="en-US" sz="1333" b="1" dirty="0">
                  <a:solidFill>
                    <a:srgbClr val="282828"/>
                  </a:solidFill>
                  <a:latin typeface="Courier" charset="0"/>
                  <a:ea typeface="Courier" charset="0"/>
                  <a:cs typeface="Courier" charset="0"/>
                </a:rPr>
                <a:t>uninstall</a:t>
              </a:r>
              <a:r>
                <a:rPr lang="en-US" sz="1333" dirty="0">
                  <a:solidFill>
                    <a:srgbClr val="282828"/>
                  </a:solidFill>
                  <a:latin typeface="Courier" charset="0"/>
                  <a:ea typeface="Courier" charset="0"/>
                  <a:cs typeface="Courier" charset="0"/>
                </a:rPr>
                <a:t> appid myapp</a:t>
              </a: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3267731" y="3611602"/>
              <a:ext cx="0" cy="839303"/>
            </a:xfrm>
            <a:prstGeom prst="straightConnector1">
              <a:avLst/>
            </a:prstGeom>
            <a:ln>
              <a:solidFill>
                <a:srgbClr val="049FD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>
              <a:off x="3561589" y="4152941"/>
              <a:ext cx="2754600" cy="223091"/>
            </a:xfrm>
            <a:prstGeom prst="rect">
              <a:avLst/>
            </a:prstGeom>
            <a:ln w="19050">
              <a:solidFill>
                <a:schemeClr val="tx1">
                  <a:lumMod val="25000"/>
                  <a:lumOff val="75000"/>
                </a:schemeClr>
              </a:solidFill>
            </a:ln>
          </p:spPr>
          <p:txBody>
            <a:bodyPr wrap="none">
              <a:spAutoFit/>
            </a:bodyPr>
            <a:lstStyle/>
            <a:p>
              <a:pPr defTabSz="609585"/>
              <a:r>
                <a:rPr lang="en-US" sz="1333" dirty="0">
                  <a:solidFill>
                    <a:srgbClr val="282828"/>
                  </a:solidFill>
                  <a:latin typeface="Courier" charset="0"/>
                  <a:ea typeface="Courier" charset="0"/>
                  <a:cs typeface="Courier" charset="0"/>
                </a:rPr>
                <a:t>app-hosting </a:t>
              </a:r>
              <a:r>
                <a:rPr lang="en-US" sz="1333" b="1" dirty="0">
                  <a:solidFill>
                    <a:srgbClr val="282828"/>
                  </a:solidFill>
                  <a:latin typeface="Courier" charset="0"/>
                  <a:ea typeface="Courier" charset="0"/>
                  <a:cs typeface="Courier" charset="0"/>
                </a:rPr>
                <a:t>deactivate</a:t>
              </a:r>
              <a:r>
                <a:rPr lang="en-US" sz="1333" dirty="0">
                  <a:solidFill>
                    <a:srgbClr val="282828"/>
                  </a:solidFill>
                  <a:latin typeface="Courier" charset="0"/>
                  <a:ea typeface="Courier" charset="0"/>
                  <a:cs typeface="Courier" charset="0"/>
                </a:rPr>
                <a:t> appid myapp</a:t>
              </a: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4865871" y="3611602"/>
              <a:ext cx="0" cy="541339"/>
            </a:xfrm>
            <a:prstGeom prst="straightConnector1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/>
            <p:cNvSpPr/>
            <p:nvPr/>
          </p:nvSpPr>
          <p:spPr>
            <a:xfrm>
              <a:off x="5257633" y="3859181"/>
              <a:ext cx="2292935" cy="223091"/>
            </a:xfrm>
            <a:prstGeom prst="rect">
              <a:avLst/>
            </a:prstGeom>
            <a:ln w="19050">
              <a:solidFill>
                <a:schemeClr val="accent4"/>
              </a:solidFill>
            </a:ln>
          </p:spPr>
          <p:txBody>
            <a:bodyPr wrap="none">
              <a:spAutoFit/>
            </a:bodyPr>
            <a:lstStyle/>
            <a:p>
              <a:pPr defTabSz="609585"/>
              <a:r>
                <a:rPr lang="en-US" sz="1333" dirty="0">
                  <a:solidFill>
                    <a:srgbClr val="282828"/>
                  </a:solidFill>
                  <a:latin typeface="Courier" charset="0"/>
                  <a:ea typeface="Courier" charset="0"/>
                  <a:cs typeface="Courier" charset="0"/>
                </a:rPr>
                <a:t>app-hosting </a:t>
              </a:r>
              <a:r>
                <a:rPr lang="en-US" sz="1333" b="1" dirty="0">
                  <a:solidFill>
                    <a:srgbClr val="282828"/>
                  </a:solidFill>
                  <a:latin typeface="Courier" charset="0"/>
                  <a:ea typeface="Courier" charset="0"/>
                  <a:cs typeface="Courier" charset="0"/>
                </a:rPr>
                <a:t>stop</a:t>
              </a:r>
              <a:r>
                <a:rPr lang="en-US" sz="1333" dirty="0">
                  <a:solidFill>
                    <a:srgbClr val="282828"/>
                  </a:solidFill>
                  <a:latin typeface="Courier" charset="0"/>
                  <a:ea typeface="Courier" charset="0"/>
                  <a:cs typeface="Courier" charset="0"/>
                </a:rPr>
                <a:t> appid myapp</a:t>
              </a: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V="1">
              <a:off x="6561915" y="3612042"/>
              <a:ext cx="0" cy="246221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581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Applications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063009" y="1677233"/>
            <a:ext cx="6145176" cy="4364911"/>
            <a:chOff x="4547257" y="1257925"/>
            <a:chExt cx="4608882" cy="3273683"/>
          </a:xfrm>
        </p:grpSpPr>
        <p:sp>
          <p:nvSpPr>
            <p:cNvPr id="10" name="Rectangle 9"/>
            <p:cNvSpPr/>
            <p:nvPr/>
          </p:nvSpPr>
          <p:spPr>
            <a:xfrm>
              <a:off x="5628205" y="4277692"/>
              <a:ext cx="2446986" cy="253916"/>
            </a:xfrm>
            <a:prstGeom prst="rect">
              <a:avLst/>
            </a:prstGeom>
            <a:ln w="38100">
              <a:solidFill>
                <a:srgbClr val="049FD9"/>
              </a:solidFill>
            </a:ln>
          </p:spPr>
          <p:txBody>
            <a:bodyPr wrap="square">
              <a:spAutoFit/>
            </a:bodyPr>
            <a:lstStyle/>
            <a:p>
              <a:pPr algn="ctr" defTabSz="609585"/>
              <a:r>
                <a:rPr lang="en-US" sz="1600" b="1" dirty="0">
                  <a:solidFill>
                    <a:srgbClr val="282828"/>
                  </a:solidFill>
                  <a:latin typeface="Courier" charset="0"/>
                  <a:ea typeface="Courier" charset="0"/>
                  <a:cs typeface="Courier" charset="0"/>
                </a:rPr>
                <a:t>show app-hosting detail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547257" y="1257925"/>
              <a:ext cx="4608882" cy="2818412"/>
              <a:chOff x="4273764" y="1443063"/>
              <a:chExt cx="4608882" cy="2818412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479"/>
              <a:stretch/>
            </p:blipFill>
            <p:spPr>
              <a:xfrm>
                <a:off x="4273764" y="1443063"/>
                <a:ext cx="4608882" cy="2680087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4802125" y="4051562"/>
                <a:ext cx="3947423" cy="209913"/>
              </a:xfrm>
              <a:prstGeom prst="rect">
                <a:avLst/>
              </a:prstGeom>
              <a:gradFill flip="none" rotWithShape="1">
                <a:gsLst>
                  <a:gs pos="0">
                    <a:schemeClr val="tx2">
                      <a:lumMod val="50000"/>
                      <a:alpha val="0"/>
                    </a:schemeClr>
                  </a:gs>
                  <a:gs pos="59000">
                    <a:schemeClr val="tx2">
                      <a:lumMod val="50000"/>
                    </a:schemeClr>
                  </a:gs>
                  <a:gs pos="100000">
                    <a:schemeClr val="tx2">
                      <a:lumMod val="5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softEdge rad="762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prstClr val="white"/>
                  </a:solidFill>
                  <a:latin typeface="CiscoSansTT ExtraLight"/>
                </a:endParaRP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5140269" y="1432439"/>
              <a:ext cx="3422858" cy="2162948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defTabSz="609585"/>
              <a:r>
                <a:rPr lang="mr-IN" sz="1067" dirty="0">
                  <a:solidFill>
                    <a:srgbClr val="0D274D"/>
                  </a:solidFill>
                  <a:latin typeface="Courier" charset="0"/>
                  <a:ea typeface="Courier" charset="0"/>
                  <a:cs typeface="Courier" charset="0"/>
                </a:rPr>
                <a:t>Switch#</a:t>
              </a:r>
              <a:r>
                <a:rPr lang="en-US" sz="1067" dirty="0">
                  <a:solidFill>
                    <a:srgbClr val="0D274D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en-US" sz="1067" b="1" dirty="0">
                  <a:solidFill>
                    <a:srgbClr val="0D274D"/>
                  </a:solidFill>
                  <a:latin typeface="Courier" charset="0"/>
                  <a:ea typeface="Courier" charset="0"/>
                  <a:cs typeface="Courier" charset="0"/>
                </a:rPr>
                <a:t>sh app-hosting detail appid myapp</a:t>
              </a:r>
              <a:endParaRPr lang="mr-IN" sz="1067" dirty="0">
                <a:solidFill>
                  <a:srgbClr val="0D274D"/>
                </a:solidFill>
                <a:latin typeface="Courier" charset="0"/>
                <a:ea typeface="Courier" charset="0"/>
                <a:cs typeface="Courier" charset="0"/>
              </a:endParaRPr>
            </a:p>
            <a:p>
              <a:pPr defTabSz="609585"/>
              <a:r>
                <a:rPr lang="mr-IN" sz="1067" dirty="0">
                  <a:solidFill>
                    <a:srgbClr val="0D274D"/>
                  </a:solidFill>
                  <a:latin typeface="Courier" charset="0"/>
                  <a:ea typeface="Courier" charset="0"/>
                  <a:cs typeface="Courier" charset="0"/>
                </a:rPr>
                <a:t>State            : RUNNING</a:t>
              </a:r>
              <a:endParaRPr lang="en-US" sz="1067" dirty="0">
                <a:solidFill>
                  <a:srgbClr val="0D274D"/>
                </a:solidFill>
                <a:latin typeface="Courier" charset="0"/>
                <a:ea typeface="Courier" charset="0"/>
                <a:cs typeface="Courier" charset="0"/>
              </a:endParaRPr>
            </a:p>
            <a:p>
              <a:pPr defTabSz="609585"/>
              <a:r>
                <a:rPr lang="mr-IN" sz="1067" dirty="0">
                  <a:solidFill>
                    <a:srgbClr val="0D274D"/>
                  </a:solidFill>
                  <a:latin typeface="Courier" charset="0"/>
                  <a:ea typeface="Courier" charset="0"/>
                  <a:cs typeface="Courier" charset="0"/>
                </a:rPr>
                <a:t>Author           : Cisco Systems, Inc.</a:t>
              </a:r>
              <a:endParaRPr lang="en-US" sz="1067" dirty="0">
                <a:solidFill>
                  <a:srgbClr val="0D274D"/>
                </a:solidFill>
                <a:latin typeface="Courier" charset="0"/>
                <a:ea typeface="Courier" charset="0"/>
                <a:cs typeface="Courier" charset="0"/>
              </a:endParaRPr>
            </a:p>
            <a:p>
              <a:pPr defTabSz="609585"/>
              <a:r>
                <a:rPr lang="mr-IN" sz="1067" dirty="0">
                  <a:solidFill>
                    <a:srgbClr val="0D274D"/>
                  </a:solidFill>
                  <a:latin typeface="Courier" charset="0"/>
                  <a:ea typeface="Courier" charset="0"/>
                  <a:cs typeface="Courier" charset="0"/>
                </a:rPr>
                <a:t>Application  </a:t>
              </a:r>
              <a:endParaRPr lang="en-US" sz="1067" dirty="0">
                <a:solidFill>
                  <a:srgbClr val="0D274D"/>
                </a:solidFill>
                <a:latin typeface="Courier" charset="0"/>
                <a:ea typeface="Courier" charset="0"/>
                <a:cs typeface="Courier" charset="0"/>
              </a:endParaRPr>
            </a:p>
            <a:p>
              <a:pPr defTabSz="609585"/>
              <a:r>
                <a:rPr lang="en-US" sz="1067" dirty="0">
                  <a:solidFill>
                    <a:srgbClr val="0D274D"/>
                  </a:solidFill>
                  <a:latin typeface="Courier" charset="0"/>
                  <a:ea typeface="Courier" charset="0"/>
                  <a:cs typeface="Courier" charset="0"/>
                </a:rPr>
                <a:t>  </a:t>
              </a:r>
              <a:r>
                <a:rPr lang="mr-IN" sz="1067" dirty="0">
                  <a:solidFill>
                    <a:srgbClr val="0D274D"/>
                  </a:solidFill>
                  <a:latin typeface="Courier" charset="0"/>
                  <a:ea typeface="Courier" charset="0"/>
                  <a:cs typeface="Courier" charset="0"/>
                </a:rPr>
                <a:t>Type      </a:t>
              </a:r>
              <a:r>
                <a:rPr lang="en-US" sz="1067" dirty="0">
                  <a:solidFill>
                    <a:srgbClr val="0D274D"/>
                  </a:solidFill>
                  <a:latin typeface="Courier" charset="0"/>
                  <a:ea typeface="Courier" charset="0"/>
                  <a:cs typeface="Courier" charset="0"/>
                </a:rPr>
                <a:t>     </a:t>
              </a:r>
              <a:r>
                <a:rPr lang="mr-IN" sz="1067" dirty="0">
                  <a:solidFill>
                    <a:srgbClr val="0D274D"/>
                  </a:solidFill>
                  <a:latin typeface="Courier" charset="0"/>
                  <a:ea typeface="Courier" charset="0"/>
                  <a:cs typeface="Courier" charset="0"/>
                </a:rPr>
                <a:t>: </a:t>
              </a:r>
              <a:r>
                <a:rPr lang="en-US" sz="1067" dirty="0">
                  <a:solidFill>
                    <a:srgbClr val="0D274D"/>
                  </a:solidFill>
                  <a:latin typeface="Courier" charset="0"/>
                  <a:ea typeface="Courier" charset="0"/>
                  <a:cs typeface="Courier" charset="0"/>
                </a:rPr>
                <a:t>Docker</a:t>
              </a:r>
              <a:r>
                <a:rPr lang="mr-IN" sz="1067" dirty="0">
                  <a:solidFill>
                    <a:srgbClr val="0D274D"/>
                  </a:solidFill>
                  <a:latin typeface="Courier" charset="0"/>
                  <a:ea typeface="Courier" charset="0"/>
                  <a:cs typeface="Courier" charset="0"/>
                </a:rPr>
                <a:t>  </a:t>
              </a:r>
              <a:endParaRPr lang="en-US" sz="1067" dirty="0">
                <a:solidFill>
                  <a:srgbClr val="0D274D"/>
                </a:solidFill>
                <a:latin typeface="Courier" charset="0"/>
                <a:ea typeface="Courier" charset="0"/>
                <a:cs typeface="Courier" charset="0"/>
              </a:endParaRPr>
            </a:p>
            <a:p>
              <a:pPr defTabSz="609585"/>
              <a:r>
                <a:rPr lang="en-US" sz="1067" dirty="0">
                  <a:solidFill>
                    <a:srgbClr val="0D274D"/>
                  </a:solidFill>
                  <a:latin typeface="Courier" charset="0"/>
                  <a:ea typeface="Courier" charset="0"/>
                  <a:cs typeface="Courier" charset="0"/>
                </a:rPr>
                <a:t>  </a:t>
              </a:r>
              <a:r>
                <a:rPr lang="mr-IN" sz="1067" dirty="0">
                  <a:solidFill>
                    <a:srgbClr val="0D274D"/>
                  </a:solidFill>
                  <a:latin typeface="Courier" charset="0"/>
                  <a:ea typeface="Courier" charset="0"/>
                  <a:cs typeface="Courier" charset="0"/>
                </a:rPr>
                <a:t>App id       </a:t>
              </a:r>
              <a:r>
                <a:rPr lang="en-US" sz="1067" dirty="0">
                  <a:solidFill>
                    <a:srgbClr val="0D274D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mr-IN" sz="1067" dirty="0">
                  <a:solidFill>
                    <a:srgbClr val="0D274D"/>
                  </a:solidFill>
                  <a:latin typeface="Courier" charset="0"/>
                  <a:ea typeface="Courier" charset="0"/>
                  <a:cs typeface="Courier" charset="0"/>
                </a:rPr>
                <a:t> : </a:t>
              </a:r>
              <a:r>
                <a:rPr lang="en-US" sz="1067" dirty="0">
                  <a:solidFill>
                    <a:srgbClr val="0D274D"/>
                  </a:solidFill>
                  <a:latin typeface="Courier" charset="0"/>
                  <a:ea typeface="Courier" charset="0"/>
                  <a:cs typeface="Courier" charset="0"/>
                </a:rPr>
                <a:t>myapp</a:t>
              </a:r>
              <a:r>
                <a:rPr lang="mr-IN" sz="1067" dirty="0">
                  <a:solidFill>
                    <a:srgbClr val="0D274D"/>
                  </a:solidFill>
                  <a:latin typeface="Courier" charset="0"/>
                  <a:ea typeface="Courier" charset="0"/>
                  <a:cs typeface="Courier" charset="0"/>
                </a:rPr>
                <a:t>  </a:t>
              </a:r>
              <a:endParaRPr lang="en-US" sz="1067" dirty="0">
                <a:solidFill>
                  <a:srgbClr val="0D274D"/>
                </a:solidFill>
                <a:latin typeface="Courier" charset="0"/>
                <a:ea typeface="Courier" charset="0"/>
                <a:cs typeface="Courier" charset="0"/>
              </a:endParaRPr>
            </a:p>
            <a:p>
              <a:pPr defTabSz="609585"/>
              <a:r>
                <a:rPr lang="en-US" sz="1067" dirty="0">
                  <a:solidFill>
                    <a:srgbClr val="0D274D"/>
                  </a:solidFill>
                  <a:latin typeface="Courier" charset="0"/>
                  <a:ea typeface="Courier" charset="0"/>
                  <a:cs typeface="Courier" charset="0"/>
                </a:rPr>
                <a:t>  </a:t>
              </a:r>
              <a:r>
                <a:rPr lang="mr-IN" sz="1067" dirty="0">
                  <a:solidFill>
                    <a:srgbClr val="0D274D"/>
                  </a:solidFill>
                  <a:latin typeface="Courier" charset="0"/>
                  <a:ea typeface="Courier" charset="0"/>
                  <a:cs typeface="Courier" charset="0"/>
                </a:rPr>
                <a:t>Version        : 3.4</a:t>
              </a:r>
              <a:endParaRPr lang="en-US" sz="1067" dirty="0">
                <a:solidFill>
                  <a:srgbClr val="0D274D"/>
                </a:solidFill>
                <a:latin typeface="Courier" charset="0"/>
                <a:ea typeface="Courier" charset="0"/>
                <a:cs typeface="Courier" charset="0"/>
              </a:endParaRPr>
            </a:p>
            <a:p>
              <a:pPr defTabSz="609585"/>
              <a:r>
                <a:rPr lang="en-US" sz="1067" dirty="0">
                  <a:solidFill>
                    <a:srgbClr val="0D274D"/>
                  </a:solidFill>
                  <a:latin typeface="Courier" charset="0"/>
                  <a:ea typeface="Courier" charset="0"/>
                  <a:cs typeface="Courier" charset="0"/>
                </a:rPr>
                <a:t>  </a:t>
              </a:r>
              <a:r>
                <a:rPr lang="mr-IN" sz="1067" dirty="0">
                  <a:solidFill>
                    <a:srgbClr val="0D274D"/>
                  </a:solidFill>
                  <a:latin typeface="Courier" charset="0"/>
                  <a:ea typeface="Courier" charset="0"/>
                  <a:cs typeface="Courier" charset="0"/>
                </a:rPr>
                <a:t>Description    : Lubuntu based </a:t>
              </a:r>
              <a:r>
                <a:rPr lang="en-US" sz="1067" dirty="0">
                  <a:solidFill>
                    <a:srgbClr val="0D274D"/>
                  </a:solidFill>
                  <a:latin typeface="Courier" charset="0"/>
                  <a:ea typeface="Courier" charset="0"/>
                  <a:cs typeface="Courier" charset="0"/>
                </a:rPr>
                <a:t>myapp</a:t>
              </a:r>
            </a:p>
            <a:p>
              <a:pPr defTabSz="609585"/>
              <a:r>
                <a:rPr lang="mr-IN" sz="1067" dirty="0">
                  <a:solidFill>
                    <a:srgbClr val="0D274D"/>
                  </a:solidFill>
                  <a:latin typeface="Courier" charset="0"/>
                  <a:ea typeface="Courier" charset="0"/>
                  <a:cs typeface="Courier" charset="0"/>
                </a:rPr>
                <a:t>Resource reservation </a:t>
              </a:r>
              <a:endParaRPr lang="en-US" sz="1067" dirty="0">
                <a:solidFill>
                  <a:srgbClr val="0D274D"/>
                </a:solidFill>
                <a:latin typeface="Courier" charset="0"/>
                <a:ea typeface="Courier" charset="0"/>
                <a:cs typeface="Courier" charset="0"/>
              </a:endParaRPr>
            </a:p>
            <a:p>
              <a:pPr defTabSz="609585"/>
              <a:r>
                <a:rPr lang="en-US" sz="1067" dirty="0">
                  <a:solidFill>
                    <a:srgbClr val="0D274D"/>
                  </a:solidFill>
                  <a:latin typeface="Courier" charset="0"/>
                  <a:ea typeface="Courier" charset="0"/>
                  <a:cs typeface="Courier" charset="0"/>
                </a:rPr>
                <a:t>  </a:t>
              </a:r>
              <a:r>
                <a:rPr lang="mr-IN" sz="1067" dirty="0">
                  <a:solidFill>
                    <a:srgbClr val="0D274D"/>
                  </a:solidFill>
                  <a:latin typeface="Courier" charset="0"/>
                  <a:ea typeface="Courier" charset="0"/>
                  <a:cs typeface="Courier" charset="0"/>
                </a:rPr>
                <a:t>Memory               : 1792 MB  </a:t>
              </a:r>
              <a:endParaRPr lang="en-US" sz="1067" dirty="0">
                <a:solidFill>
                  <a:srgbClr val="0D274D"/>
                </a:solidFill>
                <a:latin typeface="Courier" charset="0"/>
                <a:ea typeface="Courier" charset="0"/>
                <a:cs typeface="Courier" charset="0"/>
              </a:endParaRPr>
            </a:p>
            <a:p>
              <a:pPr defTabSz="609585"/>
              <a:r>
                <a:rPr lang="en-US" sz="1067" dirty="0">
                  <a:solidFill>
                    <a:srgbClr val="0D274D"/>
                  </a:solidFill>
                  <a:latin typeface="Courier" charset="0"/>
                  <a:ea typeface="Courier" charset="0"/>
                  <a:cs typeface="Courier" charset="0"/>
                </a:rPr>
                <a:t>  </a:t>
              </a:r>
              <a:r>
                <a:rPr lang="mr-IN" sz="1067" dirty="0">
                  <a:solidFill>
                    <a:srgbClr val="0D274D"/>
                  </a:solidFill>
                  <a:latin typeface="Courier" charset="0"/>
                  <a:ea typeface="Courier" charset="0"/>
                  <a:cs typeface="Courier" charset="0"/>
                </a:rPr>
                <a:t>Disk                 : 10 MB  </a:t>
              </a:r>
              <a:endParaRPr lang="en-US" sz="1067" dirty="0">
                <a:solidFill>
                  <a:srgbClr val="0D274D"/>
                </a:solidFill>
                <a:latin typeface="Courier" charset="0"/>
                <a:ea typeface="Courier" charset="0"/>
                <a:cs typeface="Courier" charset="0"/>
              </a:endParaRPr>
            </a:p>
            <a:p>
              <a:pPr defTabSz="609585"/>
              <a:r>
                <a:rPr lang="en-US" sz="1067" dirty="0">
                  <a:solidFill>
                    <a:srgbClr val="0D274D"/>
                  </a:solidFill>
                  <a:latin typeface="Courier" charset="0"/>
                  <a:ea typeface="Courier" charset="0"/>
                  <a:cs typeface="Courier" charset="0"/>
                </a:rPr>
                <a:t>  </a:t>
              </a:r>
              <a:r>
                <a:rPr lang="mr-IN" sz="1067" dirty="0">
                  <a:solidFill>
                    <a:srgbClr val="0D274D"/>
                  </a:solidFill>
                  <a:latin typeface="Courier" charset="0"/>
                  <a:ea typeface="Courier" charset="0"/>
                  <a:cs typeface="Courier" charset="0"/>
                </a:rPr>
                <a:t>CPU                  : 6600 units  </a:t>
              </a:r>
              <a:endParaRPr lang="en-US" sz="1067" dirty="0">
                <a:solidFill>
                  <a:srgbClr val="0D274D"/>
                </a:solidFill>
                <a:latin typeface="Courier" charset="0"/>
                <a:ea typeface="Courier" charset="0"/>
                <a:cs typeface="Courier" charset="0"/>
              </a:endParaRPr>
            </a:p>
            <a:p>
              <a:pPr defTabSz="609585"/>
              <a:r>
                <a:rPr lang="en-US" sz="1067" dirty="0">
                  <a:solidFill>
                    <a:srgbClr val="0D274D"/>
                  </a:solidFill>
                  <a:latin typeface="Courier" charset="0"/>
                  <a:ea typeface="Courier" charset="0"/>
                  <a:cs typeface="Courier" charset="0"/>
                </a:rPr>
                <a:t>  </a:t>
              </a:r>
              <a:r>
                <a:rPr lang="mr-IN" sz="1067" dirty="0">
                  <a:solidFill>
                    <a:srgbClr val="0D274D"/>
                  </a:solidFill>
                  <a:latin typeface="Courier" charset="0"/>
                  <a:ea typeface="Courier" charset="0"/>
                  <a:cs typeface="Courier" charset="0"/>
                </a:rPr>
                <a:t>VCPU                 : 2</a:t>
              </a:r>
              <a:endParaRPr lang="en-US" sz="1067" dirty="0">
                <a:solidFill>
                  <a:srgbClr val="0D274D"/>
                </a:solidFill>
                <a:latin typeface="Courier" charset="0"/>
                <a:ea typeface="Courier" charset="0"/>
                <a:cs typeface="Courier" charset="0"/>
              </a:endParaRPr>
            </a:p>
            <a:p>
              <a:pPr defTabSz="609585"/>
              <a:r>
                <a:rPr lang="mr-IN" sz="1067" dirty="0">
                  <a:solidFill>
                    <a:srgbClr val="0D274D"/>
                  </a:solidFill>
                  <a:latin typeface="Courier" charset="0"/>
                  <a:ea typeface="Courier" charset="0"/>
                  <a:cs typeface="Courier" charset="0"/>
                </a:rPr>
                <a:t>Network interfaces   </a:t>
              </a:r>
              <a:endParaRPr lang="en-US" sz="1067" dirty="0">
                <a:solidFill>
                  <a:srgbClr val="0D274D"/>
                </a:solidFill>
                <a:latin typeface="Courier" charset="0"/>
                <a:ea typeface="Courier" charset="0"/>
                <a:cs typeface="Courier" charset="0"/>
              </a:endParaRPr>
            </a:p>
            <a:p>
              <a:pPr defTabSz="609585"/>
              <a:r>
                <a:rPr lang="mr-IN" sz="1067" dirty="0">
                  <a:solidFill>
                    <a:srgbClr val="0D274D"/>
                  </a:solidFill>
                  <a:latin typeface="Courier" charset="0"/>
                  <a:ea typeface="Courier" charset="0"/>
                  <a:cs typeface="Courier" charset="0"/>
                </a:rPr>
                <a:t>eth0:   </a:t>
              </a:r>
              <a:endParaRPr lang="en-US" sz="1067" dirty="0">
                <a:solidFill>
                  <a:srgbClr val="0D274D"/>
                </a:solidFill>
                <a:latin typeface="Courier" charset="0"/>
                <a:ea typeface="Courier" charset="0"/>
                <a:cs typeface="Courier" charset="0"/>
              </a:endParaRPr>
            </a:p>
            <a:p>
              <a:pPr defTabSz="609585"/>
              <a:r>
                <a:rPr lang="en-US" sz="1067" dirty="0">
                  <a:solidFill>
                    <a:srgbClr val="0D274D"/>
                  </a:solidFill>
                  <a:latin typeface="Courier" charset="0"/>
                  <a:ea typeface="Courier" charset="0"/>
                  <a:cs typeface="Courier" charset="0"/>
                </a:rPr>
                <a:t>  </a:t>
              </a:r>
              <a:r>
                <a:rPr lang="mr-IN" sz="1067" dirty="0">
                  <a:solidFill>
                    <a:srgbClr val="0D274D"/>
                  </a:solidFill>
                  <a:latin typeface="Courier" charset="0"/>
                  <a:ea typeface="Courier" charset="0"/>
                  <a:cs typeface="Courier" charset="0"/>
                </a:rPr>
                <a:t>MAC address: </a:t>
              </a:r>
              <a:r>
                <a:rPr lang="en-US" sz="1067" dirty="0">
                  <a:solidFill>
                    <a:srgbClr val="0D274D"/>
                  </a:solidFill>
                  <a:latin typeface="Courier" charset="0"/>
                  <a:ea typeface="Courier" charset="0"/>
                  <a:cs typeface="Courier" charset="0"/>
                </a:rPr>
                <a:t>    </a:t>
              </a:r>
              <a:r>
                <a:rPr lang="mr-IN" sz="1067" dirty="0">
                  <a:solidFill>
                    <a:srgbClr val="0D274D"/>
                  </a:solidFill>
                  <a:latin typeface="Courier" charset="0"/>
                  <a:ea typeface="Courier" charset="0"/>
                  <a:cs typeface="Courier" charset="0"/>
                </a:rPr>
                <a:t>52:54:dd:cd:0f:d4   </a:t>
              </a:r>
              <a:endParaRPr lang="en-US" sz="1067" dirty="0">
                <a:solidFill>
                  <a:srgbClr val="0D274D"/>
                </a:solidFill>
                <a:latin typeface="Courier" charset="0"/>
                <a:ea typeface="Courier" charset="0"/>
                <a:cs typeface="Courier" charset="0"/>
              </a:endParaRPr>
            </a:p>
            <a:p>
              <a:pPr defTabSz="609585"/>
              <a:r>
                <a:rPr lang="en-US" sz="1067" dirty="0">
                  <a:solidFill>
                    <a:srgbClr val="0D274D"/>
                  </a:solidFill>
                  <a:latin typeface="Courier" charset="0"/>
                  <a:ea typeface="Courier" charset="0"/>
                  <a:cs typeface="Courier" charset="0"/>
                </a:rPr>
                <a:t>  </a:t>
              </a:r>
              <a:r>
                <a:rPr lang="mr-IN" sz="1067" dirty="0">
                  <a:solidFill>
                    <a:srgbClr val="0D274D"/>
                  </a:solidFill>
                  <a:latin typeface="Courier" charset="0"/>
                  <a:ea typeface="Courier" charset="0"/>
                  <a:cs typeface="Courier" charset="0"/>
                </a:rPr>
                <a:t>IPv4 address:</a:t>
              </a:r>
              <a:r>
                <a:rPr lang="en-US" sz="1067" dirty="0">
                  <a:solidFill>
                    <a:srgbClr val="0D274D"/>
                  </a:solidFill>
                  <a:latin typeface="Courier" charset="0"/>
                  <a:ea typeface="Courier" charset="0"/>
                  <a:cs typeface="Courier" charset="0"/>
                </a:rPr>
                <a:t>    172.26.249.202</a:t>
              </a:r>
              <a:endParaRPr lang="mr-IN" sz="1067" dirty="0">
                <a:solidFill>
                  <a:srgbClr val="0D274D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-16771" y="1677234"/>
            <a:ext cx="6145176" cy="4364910"/>
            <a:chOff x="-12578" y="1257925"/>
            <a:chExt cx="4608882" cy="3273683"/>
          </a:xfrm>
        </p:grpSpPr>
        <p:sp>
          <p:nvSpPr>
            <p:cNvPr id="7" name="Rectangle 6"/>
            <p:cNvSpPr/>
            <p:nvPr/>
          </p:nvSpPr>
          <p:spPr>
            <a:xfrm>
              <a:off x="1194485" y="4277692"/>
              <a:ext cx="2183300" cy="253916"/>
            </a:xfrm>
            <a:prstGeom prst="rect">
              <a:avLst/>
            </a:prstGeom>
            <a:ln w="38100">
              <a:solidFill>
                <a:srgbClr val="049FD9"/>
              </a:solidFill>
            </a:ln>
          </p:spPr>
          <p:txBody>
            <a:bodyPr wrap="square">
              <a:spAutoFit/>
            </a:bodyPr>
            <a:lstStyle/>
            <a:p>
              <a:pPr defTabSz="609585"/>
              <a:r>
                <a:rPr lang="en-US" sz="1600" b="1" dirty="0">
                  <a:solidFill>
                    <a:srgbClr val="282828"/>
                  </a:solidFill>
                  <a:latin typeface="Courier" charset="0"/>
                  <a:ea typeface="Courier" charset="0"/>
                  <a:cs typeface="Courier" charset="0"/>
                </a:rPr>
                <a:t>show app-hosting list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-12578" y="1257925"/>
              <a:ext cx="4608882" cy="2818412"/>
              <a:chOff x="4273764" y="1443063"/>
              <a:chExt cx="4608882" cy="2818412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479"/>
              <a:stretch/>
            </p:blipFill>
            <p:spPr>
              <a:xfrm>
                <a:off x="4273764" y="1443063"/>
                <a:ext cx="4608882" cy="2680087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4802125" y="4051562"/>
                <a:ext cx="3947423" cy="209913"/>
              </a:xfrm>
              <a:prstGeom prst="rect">
                <a:avLst/>
              </a:prstGeom>
              <a:gradFill flip="none" rotWithShape="1">
                <a:gsLst>
                  <a:gs pos="0">
                    <a:schemeClr val="tx2">
                      <a:lumMod val="50000"/>
                      <a:alpha val="0"/>
                    </a:schemeClr>
                  </a:gs>
                  <a:gs pos="59000">
                    <a:schemeClr val="tx2">
                      <a:lumMod val="50000"/>
                    </a:schemeClr>
                  </a:gs>
                  <a:gs pos="100000">
                    <a:schemeClr val="tx2">
                      <a:lumMod val="5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softEdge rad="762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prstClr val="white"/>
                  </a:solidFill>
                  <a:latin typeface="CiscoSansTT ExtraLight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580434" y="1432439"/>
              <a:ext cx="3422858" cy="214717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defTabSz="609585"/>
              <a:endParaRPr lang="en-US" sz="1067" dirty="0">
                <a:solidFill>
                  <a:srgbClr val="0D274D"/>
                </a:solidFill>
                <a:latin typeface="Courier" charset="0"/>
                <a:ea typeface="Courier" charset="0"/>
                <a:cs typeface="Courier" charset="0"/>
              </a:endParaRPr>
            </a:p>
            <a:p>
              <a:pPr defTabSz="609585"/>
              <a:endParaRPr lang="en-US" sz="1200" dirty="0">
                <a:solidFill>
                  <a:srgbClr val="0D274D"/>
                </a:solidFill>
                <a:latin typeface="Courier" charset="0"/>
                <a:ea typeface="Courier" charset="0"/>
                <a:cs typeface="Courier" charset="0"/>
              </a:endParaRPr>
            </a:p>
            <a:p>
              <a:pPr defTabSz="609585"/>
              <a:r>
                <a:rPr lang="mr-IN" sz="1200" dirty="0">
                  <a:solidFill>
                    <a:srgbClr val="0D274D"/>
                  </a:solidFill>
                  <a:latin typeface="Courier" charset="0"/>
                  <a:ea typeface="Courier" charset="0"/>
                  <a:cs typeface="Courier" charset="0"/>
                </a:rPr>
                <a:t>Switch#</a:t>
              </a:r>
              <a:r>
                <a:rPr lang="en-US" sz="1200" dirty="0">
                  <a:solidFill>
                    <a:srgbClr val="0D274D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mr-IN" sz="1200" b="1" dirty="0">
                  <a:solidFill>
                    <a:srgbClr val="0D274D"/>
                  </a:solidFill>
                  <a:latin typeface="Courier" charset="0"/>
                  <a:ea typeface="Courier" charset="0"/>
                  <a:cs typeface="Courier" charset="0"/>
                </a:rPr>
                <a:t>sh app-hosting list</a:t>
              </a:r>
              <a:endParaRPr lang="en-US" sz="1200" b="1" dirty="0">
                <a:solidFill>
                  <a:srgbClr val="0D274D"/>
                </a:solidFill>
                <a:latin typeface="Courier" charset="0"/>
                <a:ea typeface="Courier" charset="0"/>
                <a:cs typeface="Courier" charset="0"/>
              </a:endParaRPr>
            </a:p>
            <a:p>
              <a:pPr defTabSz="609585"/>
              <a:endParaRPr lang="en-US" sz="1200" b="1" dirty="0">
                <a:solidFill>
                  <a:srgbClr val="0D274D"/>
                </a:solidFill>
                <a:latin typeface="Courier" charset="0"/>
                <a:ea typeface="Courier" charset="0"/>
                <a:cs typeface="Courier" charset="0"/>
              </a:endParaRPr>
            </a:p>
            <a:p>
              <a:pPr defTabSz="609585"/>
              <a:r>
                <a:rPr lang="mr-IN" sz="1200" dirty="0">
                  <a:solidFill>
                    <a:srgbClr val="0D274D"/>
                  </a:solidFill>
                  <a:latin typeface="Courier" charset="0"/>
                  <a:ea typeface="Courier" charset="0"/>
                  <a:cs typeface="Courier" charset="0"/>
                </a:rPr>
                <a:t>App id                           State</a:t>
              </a:r>
              <a:endParaRPr lang="en-US" sz="1200" dirty="0">
                <a:solidFill>
                  <a:srgbClr val="0D274D"/>
                </a:solidFill>
                <a:latin typeface="Courier" charset="0"/>
                <a:ea typeface="Courier" charset="0"/>
                <a:cs typeface="Courier" charset="0"/>
              </a:endParaRPr>
            </a:p>
            <a:p>
              <a:pPr defTabSz="609585"/>
              <a:r>
                <a:rPr lang="mr-IN" sz="1200" dirty="0">
                  <a:solidFill>
                    <a:srgbClr val="0D274D"/>
                  </a:solidFill>
                  <a:latin typeface="Courier" charset="0"/>
                  <a:ea typeface="Courier" charset="0"/>
                  <a:cs typeface="Courier" charset="0"/>
                </a:rPr>
                <a:t>-----------------------------------------------</a:t>
              </a:r>
              <a:endParaRPr lang="en-US" sz="1200" dirty="0">
                <a:solidFill>
                  <a:srgbClr val="0D274D"/>
                </a:solidFill>
                <a:latin typeface="Courier" charset="0"/>
                <a:ea typeface="Courier" charset="0"/>
                <a:cs typeface="Courier" charset="0"/>
              </a:endParaRPr>
            </a:p>
            <a:p>
              <a:pPr defTabSz="609585"/>
              <a:r>
                <a:rPr lang="en-US" sz="1200" dirty="0">
                  <a:solidFill>
                    <a:srgbClr val="0D274D"/>
                  </a:solidFill>
                  <a:latin typeface="Courier" charset="0"/>
                  <a:ea typeface="Courier" charset="0"/>
                  <a:cs typeface="Courier" charset="0"/>
                </a:rPr>
                <a:t>myapp</a:t>
              </a:r>
              <a:r>
                <a:rPr lang="mr-IN" sz="1200" dirty="0">
                  <a:solidFill>
                    <a:srgbClr val="0D274D"/>
                  </a:solidFill>
                  <a:latin typeface="Courier" charset="0"/>
                  <a:ea typeface="Courier" charset="0"/>
                  <a:cs typeface="Courier" charset="0"/>
                </a:rPr>
                <a:t>                        </a:t>
              </a:r>
              <a:r>
                <a:rPr lang="en-US" sz="1200" dirty="0">
                  <a:solidFill>
                    <a:srgbClr val="0D274D"/>
                  </a:solidFill>
                  <a:latin typeface="Courier" charset="0"/>
                  <a:ea typeface="Courier" charset="0"/>
                  <a:cs typeface="Courier" charset="0"/>
                </a:rPr>
                <a:t>    </a:t>
              </a:r>
              <a:r>
                <a:rPr lang="mr-IN" sz="1200" dirty="0">
                  <a:solidFill>
                    <a:srgbClr val="0D274D"/>
                  </a:solidFill>
                  <a:latin typeface="Courier" charset="0"/>
                  <a:ea typeface="Courier" charset="0"/>
                  <a:cs typeface="Courier" charset="0"/>
                </a:rPr>
                <a:t>RUNNING</a:t>
              </a:r>
              <a:endParaRPr lang="en-US" sz="1200" dirty="0">
                <a:solidFill>
                  <a:srgbClr val="0D274D"/>
                </a:solidFill>
                <a:latin typeface="Courier" charset="0"/>
                <a:ea typeface="Courier" charset="0"/>
                <a:cs typeface="Courier" charset="0"/>
              </a:endParaRPr>
            </a:p>
            <a:p>
              <a:pPr defTabSz="609585"/>
              <a:r>
                <a:rPr lang="en-US" sz="1200" dirty="0" err="1">
                  <a:solidFill>
                    <a:srgbClr val="0D274D"/>
                  </a:solidFill>
                  <a:latin typeface="Courier" charset="0"/>
                  <a:ea typeface="Courier" charset="0"/>
                  <a:cs typeface="Courier" charset="0"/>
                </a:rPr>
                <a:t>Sample_app</a:t>
              </a:r>
              <a:r>
                <a:rPr lang="mr-IN" sz="1200" dirty="0">
                  <a:solidFill>
                    <a:srgbClr val="0D274D"/>
                  </a:solidFill>
                  <a:latin typeface="Courier" charset="0"/>
                  <a:ea typeface="Courier" charset="0"/>
                  <a:cs typeface="Courier" charset="0"/>
                </a:rPr>
                <a:t>                       DEPLOYED</a:t>
              </a:r>
              <a:endParaRPr lang="en-US" sz="1200" dirty="0">
                <a:solidFill>
                  <a:srgbClr val="0D274D"/>
                </a:solidFill>
                <a:latin typeface="Courier" charset="0"/>
                <a:ea typeface="Courier" charset="0"/>
                <a:cs typeface="Courier" charset="0"/>
              </a:endParaRPr>
            </a:p>
            <a:p>
              <a:pPr defTabSz="609585"/>
              <a:endParaRPr lang="en-US" sz="1067" dirty="0">
                <a:solidFill>
                  <a:srgbClr val="0D274D"/>
                </a:solidFill>
                <a:latin typeface="Courier" charset="0"/>
                <a:ea typeface="Courier" charset="0"/>
                <a:cs typeface="Courier" charset="0"/>
              </a:endParaRPr>
            </a:p>
            <a:p>
              <a:pPr defTabSz="609585"/>
              <a:endParaRPr lang="en-US" sz="1067" dirty="0">
                <a:solidFill>
                  <a:srgbClr val="0D274D"/>
                </a:solidFill>
                <a:latin typeface="Courier" charset="0"/>
                <a:ea typeface="Courier" charset="0"/>
                <a:cs typeface="Courier" charset="0"/>
              </a:endParaRPr>
            </a:p>
            <a:p>
              <a:pPr defTabSz="609585"/>
              <a:endParaRPr lang="en-US" sz="1067" dirty="0">
                <a:solidFill>
                  <a:srgbClr val="0D274D"/>
                </a:solidFill>
                <a:latin typeface="Courier" charset="0"/>
                <a:ea typeface="Courier" charset="0"/>
                <a:cs typeface="Courier" charset="0"/>
              </a:endParaRPr>
            </a:p>
            <a:p>
              <a:pPr defTabSz="609585"/>
              <a:endParaRPr lang="en-US" sz="1067" dirty="0">
                <a:solidFill>
                  <a:srgbClr val="0D274D"/>
                </a:solidFill>
                <a:latin typeface="Courier" charset="0"/>
                <a:ea typeface="Courier" charset="0"/>
                <a:cs typeface="Courier" charset="0"/>
              </a:endParaRPr>
            </a:p>
            <a:p>
              <a:pPr defTabSz="609585"/>
              <a:endParaRPr lang="en-US" sz="1067" dirty="0">
                <a:solidFill>
                  <a:srgbClr val="0D274D"/>
                </a:solidFill>
                <a:latin typeface="Courier" charset="0"/>
                <a:ea typeface="Courier" charset="0"/>
                <a:cs typeface="Courier" charset="0"/>
              </a:endParaRPr>
            </a:p>
            <a:p>
              <a:pPr defTabSz="609585"/>
              <a:endParaRPr lang="en-US" sz="1067" dirty="0">
                <a:solidFill>
                  <a:srgbClr val="0D274D"/>
                </a:solidFill>
                <a:latin typeface="Courier" charset="0"/>
                <a:ea typeface="Courier" charset="0"/>
                <a:cs typeface="Courier" charset="0"/>
              </a:endParaRPr>
            </a:p>
            <a:p>
              <a:pPr defTabSz="609585"/>
              <a:endParaRPr lang="en-US" sz="1067" dirty="0">
                <a:solidFill>
                  <a:srgbClr val="0D274D"/>
                </a:solidFill>
                <a:latin typeface="Courier" charset="0"/>
                <a:ea typeface="Courier" charset="0"/>
                <a:cs typeface="Courier" charset="0"/>
              </a:endParaRPr>
            </a:p>
            <a:p>
              <a:pPr defTabSz="609585"/>
              <a:endParaRPr lang="en-US" sz="1067" dirty="0">
                <a:solidFill>
                  <a:srgbClr val="0D274D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930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3688" y="190390"/>
            <a:ext cx="11127317" cy="975783"/>
          </a:xfrm>
        </p:spPr>
        <p:txBody>
          <a:bodyPr/>
          <a:lstStyle/>
          <a:p>
            <a:r>
              <a:rPr lang="en-US" dirty="0"/>
              <a:t>App Resources Configuration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3552" y="2464400"/>
            <a:ext cx="5837520" cy="2965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 defTabSz="609585">
              <a:buFont typeface="Arial" panose="020B0604020202020204" pitchFamily="34" charset="0"/>
              <a:buChar char="•"/>
            </a:pPr>
            <a:r>
              <a:rPr lang="en-US" sz="1867" dirty="0">
                <a:solidFill>
                  <a:srgbClr val="282828"/>
                </a:solidFill>
              </a:rPr>
              <a:t>Only cpu, memory, vcpu resource can be changed</a:t>
            </a:r>
            <a:br>
              <a:rPr lang="en-US" sz="1867" dirty="0">
                <a:solidFill>
                  <a:srgbClr val="282828"/>
                </a:solidFill>
              </a:rPr>
            </a:br>
            <a:endParaRPr lang="en-US" sz="1867" dirty="0">
              <a:solidFill>
                <a:srgbClr val="282828"/>
              </a:solidFill>
            </a:endParaRPr>
          </a:p>
          <a:p>
            <a:pPr marL="380990" indent="-380990" defTabSz="609585">
              <a:buFont typeface="Arial" panose="020B0604020202020204" pitchFamily="34" charset="0"/>
              <a:buChar char="•"/>
            </a:pPr>
            <a:r>
              <a:rPr lang="en-US" sz="1867" dirty="0">
                <a:solidFill>
                  <a:srgbClr val="282828"/>
                </a:solidFill>
              </a:rPr>
              <a:t>Application config vnic and resource changes will only take effect by the next “app-hosting activate” command.</a:t>
            </a:r>
            <a:br>
              <a:rPr lang="en-US" sz="1867" dirty="0">
                <a:solidFill>
                  <a:srgbClr val="282828"/>
                </a:solidFill>
              </a:rPr>
            </a:br>
            <a:endParaRPr lang="en-US" sz="1867" dirty="0">
              <a:solidFill>
                <a:srgbClr val="282828"/>
              </a:solidFill>
            </a:endParaRPr>
          </a:p>
          <a:p>
            <a:pPr marL="380990" indent="-380990" defTabSz="609585">
              <a:buFont typeface="Arial" panose="020B0604020202020204" pitchFamily="34" charset="0"/>
              <a:buChar char="•"/>
            </a:pPr>
            <a:r>
              <a:rPr lang="en-US" sz="1867" dirty="0">
                <a:solidFill>
                  <a:srgbClr val="282828"/>
                </a:solidFill>
              </a:rPr>
              <a:t>Resource values are application specific and any adjustments need to ensure that the app can run reliably with the new changes.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770881" y="2113281"/>
            <a:ext cx="6437305" cy="3958529"/>
            <a:chOff x="4273764" y="1443063"/>
            <a:chExt cx="4608882" cy="281841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79"/>
            <a:stretch/>
          </p:blipFill>
          <p:spPr>
            <a:xfrm>
              <a:off x="4273764" y="1443063"/>
              <a:ext cx="4608882" cy="2680087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4802125" y="4051562"/>
              <a:ext cx="3947423" cy="209913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50000"/>
                    <a:alpha val="0"/>
                  </a:schemeClr>
                </a:gs>
                <a:gs pos="59000">
                  <a:schemeClr val="tx2">
                    <a:lumMod val="50000"/>
                  </a:schemeClr>
                </a:gs>
                <a:gs pos="100000">
                  <a:schemeClr val="tx2">
                    <a:lumMod val="5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dirty="0">
                <a:solidFill>
                  <a:prstClr val="white"/>
                </a:solidFill>
                <a:latin typeface="CiscoSansTT ExtraLigh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610512" y="2355440"/>
            <a:ext cx="4772155" cy="28839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defTabSz="609585"/>
            <a:endParaRPr lang="en-US" sz="1067" dirty="0">
              <a:solidFill>
                <a:srgbClr val="0D274D"/>
              </a:solidFill>
              <a:latin typeface="Courier" charset="0"/>
              <a:ea typeface="Courier" charset="0"/>
              <a:cs typeface="Courier" charset="0"/>
            </a:endParaRPr>
          </a:p>
          <a:p>
            <a:pPr defTabSz="609585"/>
            <a:r>
              <a:rPr lang="mr-IN" sz="1067" dirty="0">
                <a:solidFill>
                  <a:srgbClr val="0D274D"/>
                </a:solidFill>
                <a:latin typeface="Courier" charset="0"/>
                <a:ea typeface="Courier" charset="0"/>
                <a:cs typeface="Courier" charset="0"/>
              </a:rPr>
              <a:t>Switch</a:t>
            </a:r>
            <a:r>
              <a:rPr lang="en-US" sz="1067" dirty="0">
                <a:solidFill>
                  <a:srgbClr val="0D274D"/>
                </a:solidFill>
                <a:latin typeface="Courier" charset="0"/>
                <a:ea typeface="Courier" charset="0"/>
                <a:cs typeface="Courier" charset="0"/>
              </a:rPr>
              <a:t>#conf t</a:t>
            </a:r>
            <a:br>
              <a:rPr lang="en-US" sz="1067" dirty="0">
                <a:solidFill>
                  <a:srgbClr val="0D274D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mr-IN" sz="1067" dirty="0">
                <a:solidFill>
                  <a:srgbClr val="0D274D"/>
                </a:solidFill>
                <a:latin typeface="Courier" charset="0"/>
                <a:ea typeface="Courier" charset="0"/>
                <a:cs typeface="Courier" charset="0"/>
              </a:rPr>
              <a:t>Switch</a:t>
            </a:r>
            <a:r>
              <a:rPr lang="en-US" sz="1067" dirty="0">
                <a:solidFill>
                  <a:srgbClr val="0D274D"/>
                </a:solidFill>
                <a:latin typeface="Courier" charset="0"/>
                <a:ea typeface="Courier" charset="0"/>
                <a:cs typeface="Courier" charset="0"/>
              </a:rPr>
              <a:t>(config)# </a:t>
            </a:r>
            <a:r>
              <a:rPr lang="en-US" sz="1067" dirty="0">
                <a:solidFill>
                  <a:srgbClr val="0D274D"/>
                </a:solidFill>
              </a:rPr>
              <a:t>app-hosting appid myapp</a:t>
            </a:r>
            <a:endParaRPr lang="en-US" sz="1067" dirty="0">
              <a:solidFill>
                <a:srgbClr val="0D274D"/>
              </a:solidFill>
              <a:latin typeface="Courier" charset="0"/>
              <a:ea typeface="Courier" charset="0"/>
              <a:cs typeface="Courier" charset="0"/>
            </a:endParaRPr>
          </a:p>
          <a:p>
            <a:pPr defTabSz="609585"/>
            <a:r>
              <a:rPr lang="mr-IN" sz="1067" dirty="0">
                <a:solidFill>
                  <a:srgbClr val="0D274D"/>
                </a:solidFill>
                <a:latin typeface="Courier" charset="0"/>
                <a:ea typeface="Courier" charset="0"/>
                <a:cs typeface="Courier" charset="0"/>
              </a:rPr>
              <a:t>Switch</a:t>
            </a:r>
            <a:r>
              <a:rPr lang="en-US" sz="1067" dirty="0">
                <a:solidFill>
                  <a:srgbClr val="0D274D"/>
                </a:solidFill>
                <a:latin typeface="Courier" charset="0"/>
                <a:ea typeface="Courier" charset="0"/>
                <a:cs typeface="Courier" charset="0"/>
              </a:rPr>
              <a:t>(config-app-hosting)# app-resource profile custom</a:t>
            </a:r>
          </a:p>
          <a:p>
            <a:pPr defTabSz="609585"/>
            <a:endParaRPr lang="en-US" sz="1067" dirty="0">
              <a:solidFill>
                <a:srgbClr val="0D274D"/>
              </a:solidFill>
              <a:latin typeface="Courier" charset="0"/>
              <a:ea typeface="Courier" charset="0"/>
              <a:cs typeface="Courier" charset="0"/>
            </a:endParaRPr>
          </a:p>
          <a:p>
            <a:pPr defTabSz="609585"/>
            <a:r>
              <a:rPr lang="en-US" sz="1067" dirty="0">
                <a:solidFill>
                  <a:srgbClr val="0D274D"/>
                </a:solidFill>
              </a:rPr>
              <a:t>Switch (config-app-resource-profile-custom)# cpu 7400</a:t>
            </a:r>
          </a:p>
          <a:p>
            <a:pPr defTabSz="609585"/>
            <a:endParaRPr lang="en-US" sz="1067" dirty="0">
              <a:solidFill>
                <a:srgbClr val="0D274D"/>
              </a:solidFill>
            </a:endParaRPr>
          </a:p>
          <a:p>
            <a:pPr defTabSz="609585"/>
            <a:r>
              <a:rPr lang="en-US" sz="1067" dirty="0">
                <a:solidFill>
                  <a:srgbClr val="0D274D"/>
                </a:solidFill>
              </a:rPr>
              <a:t>Switch (config-app-resource-profile-custom)# memory 2048</a:t>
            </a:r>
          </a:p>
          <a:p>
            <a:pPr defTabSz="609585"/>
            <a:endParaRPr lang="en-US" sz="1067" dirty="0">
              <a:solidFill>
                <a:srgbClr val="0D274D"/>
              </a:solidFill>
            </a:endParaRPr>
          </a:p>
          <a:p>
            <a:pPr defTabSz="609585"/>
            <a:r>
              <a:rPr lang="en-US" sz="1067" dirty="0">
                <a:solidFill>
                  <a:srgbClr val="0D274D"/>
                </a:solidFill>
              </a:rPr>
              <a:t>Switch (config-app-resource-profile-custom)# vcpu 2</a:t>
            </a:r>
          </a:p>
          <a:p>
            <a:pPr defTabSz="609585"/>
            <a:endParaRPr lang="en-US" sz="1067" dirty="0">
              <a:solidFill>
                <a:srgbClr val="0D274D"/>
              </a:solidFill>
              <a:latin typeface="Courier" charset="0"/>
              <a:ea typeface="Courier" charset="0"/>
              <a:cs typeface="Courier" charset="0"/>
            </a:endParaRPr>
          </a:p>
          <a:p>
            <a:pPr defTabSz="609585"/>
            <a:endParaRPr lang="en-US" sz="1067" dirty="0">
              <a:solidFill>
                <a:srgbClr val="0D274D"/>
              </a:solidFill>
              <a:latin typeface="Courier" charset="0"/>
              <a:ea typeface="Courier" charset="0"/>
              <a:cs typeface="Courier" charset="0"/>
            </a:endParaRPr>
          </a:p>
          <a:p>
            <a:pPr defTabSz="609585"/>
            <a:endParaRPr lang="en-US" sz="1067" dirty="0">
              <a:solidFill>
                <a:srgbClr val="0D274D"/>
              </a:solidFill>
              <a:latin typeface="Courier" charset="0"/>
              <a:ea typeface="Courier" charset="0"/>
              <a:cs typeface="Courier" charset="0"/>
            </a:endParaRPr>
          </a:p>
          <a:p>
            <a:pPr defTabSz="609585"/>
            <a:endParaRPr lang="en-US" sz="1067" dirty="0">
              <a:solidFill>
                <a:srgbClr val="0D274D"/>
              </a:solidFill>
              <a:latin typeface="Courier" charset="0"/>
              <a:ea typeface="Courier" charset="0"/>
              <a:cs typeface="Courier" charset="0"/>
            </a:endParaRPr>
          </a:p>
          <a:p>
            <a:pPr defTabSz="609585"/>
            <a:endParaRPr lang="en-US" sz="1067" dirty="0">
              <a:solidFill>
                <a:srgbClr val="0D274D"/>
              </a:solidFill>
              <a:latin typeface="Courier" charset="0"/>
              <a:ea typeface="Courier" charset="0"/>
              <a:cs typeface="Courier" charset="0"/>
            </a:endParaRPr>
          </a:p>
          <a:p>
            <a:pPr defTabSz="609585"/>
            <a:endParaRPr lang="en-US" sz="1067" dirty="0">
              <a:solidFill>
                <a:srgbClr val="0D274D"/>
              </a:solidFill>
              <a:latin typeface="Courier" charset="0"/>
              <a:ea typeface="Courier" charset="0"/>
              <a:cs typeface="Courier" charset="0"/>
            </a:endParaRPr>
          </a:p>
          <a:p>
            <a:pPr defTabSz="609585"/>
            <a:endParaRPr lang="en-US" sz="1067" dirty="0">
              <a:solidFill>
                <a:srgbClr val="0D274D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3689" y="1353143"/>
            <a:ext cx="108338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/>
            <a:r>
              <a:rPr lang="en-US" sz="2400" dirty="0">
                <a:solidFill>
                  <a:srgbClr val="282828"/>
                </a:solidFill>
              </a:rPr>
              <a:t>Reserved resource specified in app package can be overridden by setting a custom resource profile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662507" y="6120062"/>
            <a:ext cx="6529493" cy="338554"/>
          </a:xfrm>
          <a:prstGeom prst="rect">
            <a:avLst/>
          </a:prstGeom>
          <a:ln w="38100">
            <a:solidFill>
              <a:srgbClr val="049FD9"/>
            </a:solidFill>
          </a:ln>
        </p:spPr>
        <p:txBody>
          <a:bodyPr wrap="square">
            <a:spAutoFit/>
          </a:bodyPr>
          <a:lstStyle/>
          <a:p>
            <a:pPr algn="ctr" defTabSz="609585"/>
            <a:r>
              <a:rPr lang="en-US" sz="1600" dirty="0">
                <a:solidFill>
                  <a:srgbClr val="282828"/>
                </a:solidFill>
              </a:rPr>
              <a:t>app-resource profile custom</a:t>
            </a:r>
          </a:p>
        </p:txBody>
      </p:sp>
    </p:spTree>
    <p:extLst>
      <p:ext uri="{BB962C8B-B14F-4D97-AF65-F5344CB8AC3E}">
        <p14:creationId xmlns:p14="http://schemas.microsoft.com/office/powerpoint/2010/main" val="85594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315147-738B-2740-85E2-66DCE1D98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995" y="2941108"/>
            <a:ext cx="11127317" cy="975783"/>
          </a:xfrm>
        </p:spPr>
        <p:txBody>
          <a:bodyPr/>
          <a:lstStyle/>
          <a:p>
            <a:r>
              <a:rPr lang="en-CN" dirty="0"/>
              <a:t>Docker</a:t>
            </a:r>
            <a:r>
              <a:rPr lang="zh-CN" altLang="en-US" dirty="0"/>
              <a:t> </a:t>
            </a:r>
            <a:r>
              <a:rPr lang="en-US" altLang="zh-CN" dirty="0"/>
              <a:t>CLIs</a:t>
            </a:r>
            <a:endParaRPr lang="en-C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FC3E28F-68C7-D545-9D5D-9632E1FBE0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983132"/>
              </p:ext>
            </p:extLst>
          </p:nvPr>
        </p:nvGraphicFramePr>
        <p:xfrm>
          <a:off x="3788074" y="455085"/>
          <a:ext cx="7820238" cy="5866154"/>
        </p:xfrm>
        <a:graphic>
          <a:graphicData uri="http://schemas.openxmlformats.org/drawingml/2006/table">
            <a:tbl>
              <a:tblPr/>
              <a:tblGrid>
                <a:gridCol w="5007583">
                  <a:extLst>
                    <a:ext uri="{9D8B030D-6E8A-4147-A177-3AD203B41FA5}">
                      <a16:colId xmlns:a16="http://schemas.microsoft.com/office/drawing/2014/main" val="2680149651"/>
                    </a:ext>
                  </a:extLst>
                </a:gridCol>
                <a:gridCol w="2812655">
                  <a:extLst>
                    <a:ext uri="{9D8B030D-6E8A-4147-A177-3AD203B41FA5}">
                      <a16:colId xmlns:a16="http://schemas.microsoft.com/office/drawing/2014/main" val="4139735007"/>
                    </a:ext>
                  </a:extLst>
                </a:gridCol>
              </a:tblGrid>
              <a:tr h="41860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b="0" dirty="0">
                          <a:solidFill>
                            <a:srgbClr val="049FD9"/>
                          </a:solidFill>
                          <a:effectLst/>
                        </a:rPr>
                        <a:t>IOS CLI</a:t>
                      </a:r>
                    </a:p>
                  </a:txBody>
                  <a:tcPr marL="72273" marR="72273" marT="72273" marB="963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b="0" dirty="0">
                          <a:solidFill>
                            <a:srgbClr val="049FD9"/>
                          </a:solidFill>
                          <a:effectLst/>
                        </a:rPr>
                        <a:t>Docker Commands</a:t>
                      </a:r>
                    </a:p>
                  </a:txBody>
                  <a:tcPr marL="72273" marR="72273" marT="72273" marB="963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1209764"/>
                  </a:ext>
                </a:extLst>
              </a:tr>
              <a:tr h="418600"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app-hosting connect </a:t>
                      </a:r>
                      <a:r>
                        <a:rPr lang="en-US" sz="1600" dirty="0" err="1">
                          <a:effectLst/>
                        </a:rPr>
                        <a:t>appid</a:t>
                      </a:r>
                      <a:r>
                        <a:rPr lang="en-US" sz="1600" dirty="0">
                          <a:effectLst/>
                        </a:rPr>
                        <a:t> MYAPP session</a:t>
                      </a:r>
                    </a:p>
                  </a:txBody>
                  <a:tcPr marL="72273" marR="72273" marT="72273" marB="9636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docker exec /bin/sh</a:t>
                      </a:r>
                    </a:p>
                  </a:txBody>
                  <a:tcPr marL="72273" marR="72273" marT="72273" marB="9636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8943583"/>
                  </a:ext>
                </a:extLst>
              </a:tr>
              <a:tr h="409525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app-hosting data appid MYAPP copy</a:t>
                      </a:r>
                    </a:p>
                  </a:txBody>
                  <a:tcPr marL="72273" marR="72273" marT="72273" marB="9636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docker cp</a:t>
                      </a:r>
                    </a:p>
                  </a:txBody>
                  <a:tcPr marL="72273" marR="72273" marT="72273" marB="9636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334936"/>
                  </a:ext>
                </a:extLst>
              </a:tr>
              <a:tr h="418600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app-hosting activate appid MYAPP</a:t>
                      </a:r>
                    </a:p>
                  </a:txBody>
                  <a:tcPr marL="72273" marR="72273" marT="72273" marB="9636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docker create</a:t>
                      </a:r>
                    </a:p>
                  </a:txBody>
                  <a:tcPr marL="72273" marR="72273" marT="72273" marB="9636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0879976"/>
                  </a:ext>
                </a:extLst>
              </a:tr>
              <a:tr h="611360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app-hosting connect appid MYAPP session CMD</a:t>
                      </a:r>
                    </a:p>
                  </a:txBody>
                  <a:tcPr marL="72273" marR="72273" marT="72273" marB="9636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docker exec</a:t>
                      </a:r>
                    </a:p>
                  </a:txBody>
                  <a:tcPr marL="72273" marR="72273" marT="72273" marB="9636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606397"/>
                  </a:ext>
                </a:extLst>
              </a:tr>
              <a:tr h="611360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app-hosting install appid MYAPP package &lt;MYAPP.tar&gt;</a:t>
                      </a:r>
                    </a:p>
                  </a:txBody>
                  <a:tcPr marL="72273" marR="72273" marT="72273" marB="9636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docker load</a:t>
                      </a:r>
                    </a:p>
                  </a:txBody>
                  <a:tcPr marL="72273" marR="72273" marT="72273" marB="9636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7031740"/>
                  </a:ext>
                </a:extLst>
              </a:tr>
              <a:tr h="418600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app-hosting move appid MYAPP log</a:t>
                      </a:r>
                    </a:p>
                  </a:txBody>
                  <a:tcPr marL="72273" marR="72273" marT="72273" marB="9636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docker logs</a:t>
                      </a:r>
                    </a:p>
                  </a:txBody>
                  <a:tcPr marL="72273" marR="72273" marT="72273" marB="9636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08067"/>
                  </a:ext>
                </a:extLst>
              </a:tr>
              <a:tr h="418600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show app-hosting list</a:t>
                      </a:r>
                    </a:p>
                  </a:txBody>
                  <a:tcPr marL="72273" marR="72273" marT="72273" marB="9636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docker ps</a:t>
                      </a:r>
                    </a:p>
                  </a:txBody>
                  <a:tcPr marL="72273" marR="72273" marT="72273" marB="9636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2181832"/>
                  </a:ext>
                </a:extLst>
              </a:tr>
              <a:tr h="418600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app-hosting deactivate appid MYAPP</a:t>
                      </a:r>
                    </a:p>
                  </a:txBody>
                  <a:tcPr marL="72273" marR="72273" marT="72273" marB="9636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docker rm</a:t>
                      </a:r>
                    </a:p>
                  </a:txBody>
                  <a:tcPr marL="72273" marR="72273" marT="72273" marB="9636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487347"/>
                  </a:ext>
                </a:extLst>
              </a:tr>
              <a:tr h="418600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app-hosting uninstall appid MYAPP</a:t>
                      </a:r>
                    </a:p>
                  </a:txBody>
                  <a:tcPr marL="72273" marR="72273" marT="72273" marB="9636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docker rmi</a:t>
                      </a:r>
                    </a:p>
                  </a:txBody>
                  <a:tcPr marL="72273" marR="72273" marT="72273" marB="9636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8832205"/>
                  </a:ext>
                </a:extLst>
              </a:tr>
              <a:tr h="418600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app-hosting start appid MYAPP</a:t>
                      </a:r>
                    </a:p>
                  </a:txBody>
                  <a:tcPr marL="72273" marR="72273" marT="72273" marB="9636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docker start</a:t>
                      </a:r>
                    </a:p>
                  </a:txBody>
                  <a:tcPr marL="72273" marR="72273" marT="72273" marB="9636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256172"/>
                  </a:ext>
                </a:extLst>
              </a:tr>
              <a:tr h="418600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show app-hosting detail appid MYAPP</a:t>
                      </a:r>
                    </a:p>
                  </a:txBody>
                  <a:tcPr marL="72273" marR="72273" marT="72273" marB="9636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docker stats</a:t>
                      </a:r>
                    </a:p>
                  </a:txBody>
                  <a:tcPr marL="72273" marR="72273" marT="72273" marB="9636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7744336"/>
                  </a:ext>
                </a:extLst>
              </a:tr>
              <a:tr h="418600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app-hosting stop appid MYAPP</a:t>
                      </a:r>
                    </a:p>
                  </a:txBody>
                  <a:tcPr marL="72273" marR="72273" marT="72273" marB="9636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docker stop</a:t>
                      </a:r>
                    </a:p>
                  </a:txBody>
                  <a:tcPr marL="72273" marR="72273" marT="72273" marB="9636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717116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564CA255-3334-E84E-AF62-7EA5D0AB76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4088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CN" altLang="en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CN" altLang="en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2564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55857" y="2119743"/>
            <a:ext cx="4272915" cy="962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150" spc="10" dirty="0">
                <a:solidFill>
                  <a:srgbClr val="005073"/>
                </a:solidFill>
                <a:latin typeface="+mj-lt"/>
                <a:cs typeface="Arial"/>
              </a:rPr>
              <a:t>Demo</a:t>
            </a:r>
            <a:r>
              <a:rPr sz="6150" spc="35" dirty="0">
                <a:solidFill>
                  <a:srgbClr val="005073"/>
                </a:solidFill>
                <a:latin typeface="+mj-lt"/>
                <a:cs typeface="Arial"/>
              </a:rPr>
              <a:t> </a:t>
            </a:r>
            <a:r>
              <a:rPr sz="6150" spc="-50" dirty="0">
                <a:solidFill>
                  <a:srgbClr val="005073"/>
                </a:solidFill>
                <a:latin typeface="+mj-lt"/>
                <a:cs typeface="Arial"/>
              </a:rPr>
              <a:t>Time!</a:t>
            </a:r>
            <a:endParaRPr sz="6150" dirty="0">
              <a:latin typeface="+mj-lt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FBF00C-4ECF-1248-84F2-0D8BC21D4FC5}"/>
              </a:ext>
            </a:extLst>
          </p:cNvPr>
          <p:cNvSpPr txBox="1"/>
          <p:nvPr/>
        </p:nvSpPr>
        <p:spPr>
          <a:xfrm>
            <a:off x="594276" y="3355668"/>
            <a:ext cx="219803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lt"/>
              </a:rPr>
              <a:t>App-hosting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CLI</a:t>
            </a:r>
          </a:p>
          <a:p>
            <a:r>
              <a:rPr lang="en-US" altLang="zh-CN" dirty="0" err="1">
                <a:latin typeface="+mn-lt"/>
              </a:rPr>
              <a:t>IOx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Local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Manager</a:t>
            </a:r>
          </a:p>
          <a:p>
            <a:r>
              <a:rPr lang="en-US" altLang="zh-CN" dirty="0" err="1">
                <a:latin typeface="+mn-lt"/>
              </a:rPr>
              <a:t>IOx</a:t>
            </a:r>
            <a:r>
              <a:rPr lang="zh-CN" altLang="en-US" dirty="0">
                <a:latin typeface="+mn-lt"/>
              </a:rPr>
              <a:t>  </a:t>
            </a:r>
            <a:r>
              <a:rPr lang="en-US" altLang="zh-CN" dirty="0">
                <a:latin typeface="+mn-lt"/>
              </a:rPr>
              <a:t>Fog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Director</a:t>
            </a:r>
          </a:p>
          <a:p>
            <a:r>
              <a:rPr lang="en-US" altLang="zh-CN" dirty="0">
                <a:latin typeface="+mn-lt"/>
              </a:rPr>
              <a:t>DNAC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App-hosting</a:t>
            </a:r>
          </a:p>
          <a:p>
            <a:endParaRPr lang="en-CN" dirty="0">
              <a:latin typeface="+mn-lt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3318133F-5A69-AE43-B515-92340E02F930}"/>
              </a:ext>
            </a:extLst>
          </p:cNvPr>
          <p:cNvSpPr/>
          <p:nvPr/>
        </p:nvSpPr>
        <p:spPr>
          <a:xfrm>
            <a:off x="5678423" y="1438655"/>
            <a:ext cx="5007864" cy="3883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032092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C4CF1-2A5A-4D4E-8566-D32001D3C0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Fog</a:t>
            </a:r>
            <a:r>
              <a:rPr lang="zh-CN" altLang="en-US" dirty="0"/>
              <a:t> </a:t>
            </a:r>
            <a:r>
              <a:rPr lang="en-US" altLang="zh-CN" dirty="0"/>
              <a:t>computing</a:t>
            </a:r>
          </a:p>
          <a:p>
            <a:r>
              <a:rPr lang="en-US" altLang="zh-CN" dirty="0"/>
              <a:t>App-hosting</a:t>
            </a:r>
          </a:p>
          <a:p>
            <a:pPr lvl="1"/>
            <a:r>
              <a:rPr lang="en-US" altLang="zh-CN" dirty="0" err="1"/>
              <a:t>Guestshell</a:t>
            </a:r>
            <a:endParaRPr lang="en-US" altLang="zh-CN" dirty="0"/>
          </a:p>
          <a:p>
            <a:pPr lvl="1"/>
            <a:r>
              <a:rPr lang="en-US" altLang="zh-CN" dirty="0"/>
              <a:t>Docker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A97A2-5585-DC42-9D65-5B753AE24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11716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1CB1D4-DD93-9A4C-BC5C-065923FD71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7461" y="1525044"/>
            <a:ext cx="10911889" cy="4519083"/>
          </a:xfrm>
        </p:spPr>
        <p:txBody>
          <a:bodyPr/>
          <a:lstStyle/>
          <a:p>
            <a:pPr lvl="0"/>
            <a:r>
              <a:rPr lang="en-US" altLang="zh-CN" dirty="0"/>
              <a:t>Create a Python script to take desired action</a:t>
            </a:r>
          </a:p>
          <a:p>
            <a:pPr lvl="0"/>
            <a:r>
              <a:rPr lang="en-US" altLang="zh-CN" dirty="0"/>
              <a:t>Example : ”no shut” a given interface</a:t>
            </a:r>
          </a:p>
          <a:p>
            <a:pPr marL="76198" lvl="0" indent="0">
              <a:buNone/>
            </a:pPr>
            <a:endParaRPr lang="en-US" altLang="zh-CN" dirty="0"/>
          </a:p>
          <a:p>
            <a:pPr lvl="1"/>
            <a:endParaRPr lang="en-C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D562BA6-DB85-184B-B7E3-702982A7F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Hands-on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A8CC37-D618-0B48-968E-7DBAEAD21566}"/>
              </a:ext>
            </a:extLst>
          </p:cNvPr>
          <p:cNvSpPr txBox="1"/>
          <p:nvPr/>
        </p:nvSpPr>
        <p:spPr>
          <a:xfrm>
            <a:off x="1145028" y="3067493"/>
            <a:ext cx="9625754" cy="28931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csr1000v-4cpu(config)#int lo 100</a:t>
            </a:r>
          </a:p>
          <a:p>
            <a:r>
              <a:rPr lang="en-US" sz="1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csr1000v-4cpu(config-if)#shut</a:t>
            </a:r>
          </a:p>
          <a:p>
            <a:r>
              <a:rPr lang="en-US" sz="1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csr1000v-4cpu(config-if)#</a:t>
            </a:r>
          </a:p>
          <a:p>
            <a:r>
              <a:rPr lang="en-US" sz="1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*Apr  2 07:09:02.978: %LINEPROTO-5-UPDOWN: Line protocol on Interface Loopback100, changed state to down</a:t>
            </a:r>
          </a:p>
          <a:p>
            <a:r>
              <a:rPr lang="en-US" sz="1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*Apr  2 07:09:02.978: %LINK-5-CHANGED: Interface Loopback100, changed state to administratively down</a:t>
            </a:r>
          </a:p>
          <a:p>
            <a:r>
              <a:rPr lang="en-US" sz="1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*Apr  2 07:09:05.547: %SYS-5-CONFIG_P: Configured programmatically by process </a:t>
            </a:r>
            <a:r>
              <a:rPr lang="en-US" sz="1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XEP_pnp_python</a:t>
            </a:r>
            <a:r>
              <a:rPr lang="en-US" sz="1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from console as  on vty4</a:t>
            </a:r>
          </a:p>
          <a:p>
            <a:r>
              <a:rPr lang="en-US" sz="1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*Apr  2 07:09:07.545: %LINEPROTO-5-UPDOWN: Line protocol on Interface Loopback100, changed state to up</a:t>
            </a:r>
          </a:p>
          <a:p>
            <a:r>
              <a:rPr lang="en-US" sz="1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*Apr  2 07:09:07.545: %LINK-3-UPDOWN: Interface Loopback100, changed state to up</a:t>
            </a:r>
          </a:p>
          <a:p>
            <a:r>
              <a:rPr lang="en-US" sz="1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csr1000v-4cpu(config-if)#</a:t>
            </a:r>
            <a:endParaRPr lang="en-CN" sz="14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61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3538F1-FFEC-C649-AC80-B7AC82F97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Learn network programmability basics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DevNet</a:t>
            </a:r>
            <a:r>
              <a:rPr lang="zh-CN" altLang="en-US" dirty="0"/>
              <a:t> </a:t>
            </a:r>
            <a:r>
              <a:rPr lang="en-US" altLang="zh-CN" dirty="0"/>
              <a:t>Video</a:t>
            </a:r>
            <a:r>
              <a:rPr lang="zh-CN" altLang="en-US" dirty="0"/>
              <a:t> </a:t>
            </a:r>
            <a:r>
              <a:rPr lang="en-US" altLang="zh-CN" dirty="0"/>
              <a:t>Courses)</a:t>
            </a:r>
          </a:p>
          <a:p>
            <a:pPr lvl="1"/>
            <a:r>
              <a:rPr lang="en-US" dirty="0">
                <a:hlinkClick r:id="rId2"/>
              </a:rPr>
              <a:t>https://developer.cisco.com/video/net-prog-basics/</a:t>
            </a:r>
            <a:endParaRPr lang="en-US" dirty="0"/>
          </a:p>
          <a:p>
            <a:r>
              <a:rPr lang="en-US" altLang="zh-CN" dirty="0"/>
              <a:t>Python</a:t>
            </a:r>
            <a:r>
              <a:rPr lang="zh-CN" altLang="en-US" dirty="0"/>
              <a:t> </a:t>
            </a:r>
            <a:r>
              <a:rPr lang="en-US" altLang="zh-CN" dirty="0"/>
              <a:t>Tutorial</a:t>
            </a:r>
          </a:p>
          <a:p>
            <a:pPr lvl="1"/>
            <a:r>
              <a:rPr lang="en-US" dirty="0">
                <a:hlinkClick r:id="rId3"/>
              </a:rPr>
              <a:t>https://www.learnpython.org/</a:t>
            </a:r>
            <a:endParaRPr lang="en-US" dirty="0"/>
          </a:p>
          <a:p>
            <a:r>
              <a:rPr lang="en-US" altLang="zh-CN" dirty="0"/>
              <a:t>Docker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dirty="0">
                <a:hlinkClick r:id="rId4"/>
              </a:rPr>
              <a:t>https://docs.docker.com/get-started/</a:t>
            </a:r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FBDCAE-AA5F-104D-9DDF-BF5C89BDD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Continue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study..</a:t>
            </a:r>
            <a:r>
              <a:rPr lang="zh-CN" altLang="en-US" dirty="0"/>
              <a:t> 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8818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ED39E7-F92C-DB49-BEF4-9BC031DC9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341" y="0"/>
            <a:ext cx="11127317" cy="975783"/>
          </a:xfrm>
        </p:spPr>
        <p:txBody>
          <a:bodyPr/>
          <a:lstStyle/>
          <a:p>
            <a:r>
              <a:rPr lang="en-US" altLang="zh-CN" dirty="0"/>
              <a:t>Cloud,</a:t>
            </a:r>
            <a:r>
              <a:rPr lang="zh-CN" altLang="en-US" dirty="0"/>
              <a:t> </a:t>
            </a:r>
            <a:r>
              <a:rPr lang="en-US" altLang="zh-CN" dirty="0"/>
              <a:t>Fog,</a:t>
            </a:r>
            <a:r>
              <a:rPr lang="zh-CN" altLang="en-US" dirty="0"/>
              <a:t> </a:t>
            </a:r>
            <a:r>
              <a:rPr lang="en-US" altLang="zh-CN" dirty="0"/>
              <a:t>Edge</a:t>
            </a:r>
            <a:r>
              <a:rPr lang="zh-CN" altLang="en-US" dirty="0"/>
              <a:t> </a:t>
            </a:r>
            <a:r>
              <a:rPr lang="en-US" altLang="zh-CN" dirty="0"/>
              <a:t>Computing</a:t>
            </a:r>
            <a:r>
              <a:rPr lang="zh-CN" altLang="en-US" dirty="0"/>
              <a:t> </a:t>
            </a:r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CEBB99-33B8-314F-919E-050F56715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537" y="1095526"/>
            <a:ext cx="9657438" cy="525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2000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846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4031" y="6601968"/>
            <a:ext cx="0" cy="140547"/>
          </a:xfrm>
          <a:custGeom>
            <a:avLst/>
            <a:gdLst/>
            <a:ahLst/>
            <a:cxnLst/>
            <a:rect l="l" t="t" r="r" b="b"/>
            <a:pathLst>
              <a:path h="105410">
                <a:moveTo>
                  <a:pt x="0" y="0"/>
                </a:moveTo>
                <a:lnTo>
                  <a:pt x="0" y="105156"/>
                </a:lnTo>
              </a:path>
            </a:pathLst>
          </a:custGeom>
          <a:ln w="213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90448" y="6638545"/>
            <a:ext cx="98213" cy="105833"/>
          </a:xfrm>
          <a:custGeom>
            <a:avLst/>
            <a:gdLst/>
            <a:ahLst/>
            <a:cxnLst/>
            <a:rect l="l" t="t" r="r" b="b"/>
            <a:pathLst>
              <a:path w="73659" h="79375">
                <a:moveTo>
                  <a:pt x="21158" y="52632"/>
                </a:moveTo>
                <a:lnTo>
                  <a:pt x="0" y="52632"/>
                </a:lnTo>
                <a:lnTo>
                  <a:pt x="1706" y="60134"/>
                </a:lnTo>
                <a:lnTo>
                  <a:pt x="6881" y="68912"/>
                </a:lnTo>
                <a:lnTo>
                  <a:pt x="17664" y="76203"/>
                </a:lnTo>
                <a:lnTo>
                  <a:pt x="36195" y="79247"/>
                </a:lnTo>
                <a:lnTo>
                  <a:pt x="54131" y="76703"/>
                </a:lnTo>
                <a:lnTo>
                  <a:pt x="65484" y="70444"/>
                </a:lnTo>
                <a:lnTo>
                  <a:pt x="69880" y="64594"/>
                </a:lnTo>
                <a:lnTo>
                  <a:pt x="27292" y="64594"/>
                </a:lnTo>
                <a:lnTo>
                  <a:pt x="21932" y="60257"/>
                </a:lnTo>
                <a:lnTo>
                  <a:pt x="21158" y="52632"/>
                </a:lnTo>
                <a:close/>
              </a:path>
              <a:path w="73659" h="79375">
                <a:moveTo>
                  <a:pt x="35420" y="0"/>
                </a:moveTo>
                <a:lnTo>
                  <a:pt x="20115" y="2023"/>
                </a:lnTo>
                <a:lnTo>
                  <a:pt x="9910" y="7215"/>
                </a:lnTo>
                <a:lnTo>
                  <a:pt x="4218" y="14257"/>
                </a:lnTo>
                <a:lnTo>
                  <a:pt x="2451" y="21831"/>
                </a:lnTo>
                <a:lnTo>
                  <a:pt x="4806" y="31771"/>
                </a:lnTo>
                <a:lnTo>
                  <a:pt x="10598" y="38334"/>
                </a:lnTo>
                <a:lnTo>
                  <a:pt x="17913" y="42289"/>
                </a:lnTo>
                <a:lnTo>
                  <a:pt x="24841" y="44408"/>
                </a:lnTo>
                <a:lnTo>
                  <a:pt x="26835" y="44707"/>
                </a:lnTo>
                <a:lnTo>
                  <a:pt x="32512" y="46352"/>
                </a:lnTo>
                <a:lnTo>
                  <a:pt x="34505" y="46800"/>
                </a:lnTo>
                <a:lnTo>
                  <a:pt x="42633" y="48745"/>
                </a:lnTo>
                <a:lnTo>
                  <a:pt x="49999" y="50389"/>
                </a:lnTo>
                <a:lnTo>
                  <a:pt x="49999" y="61005"/>
                </a:lnTo>
                <a:lnTo>
                  <a:pt x="45084" y="64594"/>
                </a:lnTo>
                <a:lnTo>
                  <a:pt x="69880" y="64594"/>
                </a:lnTo>
                <a:lnTo>
                  <a:pt x="71431" y="62531"/>
                </a:lnTo>
                <a:lnTo>
                  <a:pt x="73151" y="55025"/>
                </a:lnTo>
                <a:lnTo>
                  <a:pt x="71846" y="47938"/>
                </a:lnTo>
                <a:lnTo>
                  <a:pt x="67535" y="41621"/>
                </a:lnTo>
                <a:lnTo>
                  <a:pt x="59628" y="36286"/>
                </a:lnTo>
                <a:lnTo>
                  <a:pt x="47536" y="32143"/>
                </a:lnTo>
                <a:lnTo>
                  <a:pt x="46316" y="31699"/>
                </a:lnTo>
                <a:lnTo>
                  <a:pt x="40182" y="30505"/>
                </a:lnTo>
                <a:lnTo>
                  <a:pt x="37884" y="29756"/>
                </a:lnTo>
                <a:lnTo>
                  <a:pt x="28067" y="27368"/>
                </a:lnTo>
                <a:lnTo>
                  <a:pt x="25298" y="25717"/>
                </a:lnTo>
                <a:lnTo>
                  <a:pt x="25298" y="16598"/>
                </a:lnTo>
                <a:lnTo>
                  <a:pt x="30060" y="14655"/>
                </a:lnTo>
                <a:lnTo>
                  <a:pt x="68196" y="14655"/>
                </a:lnTo>
                <a:lnTo>
                  <a:pt x="64562" y="9137"/>
                </a:lnTo>
                <a:lnTo>
                  <a:pt x="53686" y="2669"/>
                </a:lnTo>
                <a:lnTo>
                  <a:pt x="35420" y="0"/>
                </a:lnTo>
                <a:close/>
              </a:path>
              <a:path w="73659" h="79375">
                <a:moveTo>
                  <a:pt x="68196" y="14655"/>
                </a:moveTo>
                <a:lnTo>
                  <a:pt x="47536" y="14655"/>
                </a:lnTo>
                <a:lnTo>
                  <a:pt x="49999" y="20637"/>
                </a:lnTo>
                <a:lnTo>
                  <a:pt x="49999" y="24218"/>
                </a:lnTo>
                <a:lnTo>
                  <a:pt x="71158" y="24218"/>
                </a:lnTo>
                <a:lnTo>
                  <a:pt x="69801" y="17091"/>
                </a:lnTo>
                <a:lnTo>
                  <a:pt x="68196" y="14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94079" y="6638545"/>
            <a:ext cx="104140" cy="105833"/>
          </a:xfrm>
          <a:custGeom>
            <a:avLst/>
            <a:gdLst/>
            <a:ahLst/>
            <a:cxnLst/>
            <a:rect l="l" t="t" r="r" b="b"/>
            <a:pathLst>
              <a:path w="78104" h="79375">
                <a:moveTo>
                  <a:pt x="40525" y="0"/>
                </a:moveTo>
                <a:lnTo>
                  <a:pt x="24244" y="2785"/>
                </a:lnTo>
                <a:lnTo>
                  <a:pt x="11418" y="10729"/>
                </a:lnTo>
                <a:lnTo>
                  <a:pt x="3015" y="23215"/>
                </a:lnTo>
                <a:lnTo>
                  <a:pt x="0" y="39623"/>
                </a:lnTo>
                <a:lnTo>
                  <a:pt x="2951" y="56034"/>
                </a:lnTo>
                <a:lnTo>
                  <a:pt x="11247" y="68519"/>
                </a:lnTo>
                <a:lnTo>
                  <a:pt x="24051" y="76463"/>
                </a:lnTo>
                <a:lnTo>
                  <a:pt x="40525" y="79247"/>
                </a:lnTo>
                <a:lnTo>
                  <a:pt x="57971" y="76329"/>
                </a:lnTo>
                <a:lnTo>
                  <a:pt x="69164" y="69024"/>
                </a:lnTo>
                <a:lnTo>
                  <a:pt x="72812" y="63398"/>
                </a:lnTo>
                <a:lnTo>
                  <a:pt x="40830" y="63398"/>
                </a:lnTo>
                <a:lnTo>
                  <a:pt x="32976" y="61576"/>
                </a:lnTo>
                <a:lnTo>
                  <a:pt x="27351" y="56557"/>
                </a:lnTo>
                <a:lnTo>
                  <a:pt x="23965" y="49015"/>
                </a:lnTo>
                <a:lnTo>
                  <a:pt x="22834" y="39623"/>
                </a:lnTo>
                <a:lnTo>
                  <a:pt x="23689" y="31489"/>
                </a:lnTo>
                <a:lnTo>
                  <a:pt x="26612" y="23647"/>
                </a:lnTo>
                <a:lnTo>
                  <a:pt x="32146" y="17739"/>
                </a:lnTo>
                <a:lnTo>
                  <a:pt x="40830" y="15405"/>
                </a:lnTo>
                <a:lnTo>
                  <a:pt x="72478" y="15405"/>
                </a:lnTo>
                <a:lnTo>
                  <a:pt x="68478" y="9623"/>
                </a:lnTo>
                <a:lnTo>
                  <a:pt x="57385" y="2730"/>
                </a:lnTo>
                <a:lnTo>
                  <a:pt x="40525" y="0"/>
                </a:lnTo>
                <a:close/>
              </a:path>
              <a:path w="78104" h="79375">
                <a:moveTo>
                  <a:pt x="77724" y="49941"/>
                </a:moveTo>
                <a:lnTo>
                  <a:pt x="56763" y="49941"/>
                </a:lnTo>
                <a:lnTo>
                  <a:pt x="55346" y="56669"/>
                </a:lnTo>
                <a:lnTo>
                  <a:pt x="50507" y="63398"/>
                </a:lnTo>
                <a:lnTo>
                  <a:pt x="72812" y="63398"/>
                </a:lnTo>
                <a:lnTo>
                  <a:pt x="75337" y="59503"/>
                </a:lnTo>
                <a:lnTo>
                  <a:pt x="77724" y="49941"/>
                </a:lnTo>
                <a:close/>
              </a:path>
              <a:path w="78104" h="79375">
                <a:moveTo>
                  <a:pt x="56857" y="49491"/>
                </a:moveTo>
                <a:lnTo>
                  <a:pt x="56763" y="49941"/>
                </a:lnTo>
                <a:lnTo>
                  <a:pt x="56857" y="49491"/>
                </a:lnTo>
                <a:close/>
              </a:path>
              <a:path w="78104" h="79375">
                <a:moveTo>
                  <a:pt x="72478" y="15405"/>
                </a:moveTo>
                <a:lnTo>
                  <a:pt x="49745" y="15405"/>
                </a:lnTo>
                <a:lnTo>
                  <a:pt x="54889" y="21386"/>
                </a:lnTo>
                <a:lnTo>
                  <a:pt x="56095" y="28105"/>
                </a:lnTo>
                <a:lnTo>
                  <a:pt x="77266" y="28105"/>
                </a:lnTo>
                <a:lnTo>
                  <a:pt x="74779" y="18730"/>
                </a:lnTo>
                <a:lnTo>
                  <a:pt x="72478" y="154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07872" y="6638545"/>
            <a:ext cx="108373" cy="105833"/>
          </a:xfrm>
          <a:custGeom>
            <a:avLst/>
            <a:gdLst/>
            <a:ahLst/>
            <a:cxnLst/>
            <a:rect l="l" t="t" r="r" b="b"/>
            <a:pathLst>
              <a:path w="81280" h="79375">
                <a:moveTo>
                  <a:pt x="40614" y="0"/>
                </a:moveTo>
                <a:lnTo>
                  <a:pt x="24104" y="2785"/>
                </a:lnTo>
                <a:lnTo>
                  <a:pt x="11272" y="10729"/>
                </a:lnTo>
                <a:lnTo>
                  <a:pt x="2958" y="23215"/>
                </a:lnTo>
                <a:lnTo>
                  <a:pt x="0" y="39623"/>
                </a:lnTo>
                <a:lnTo>
                  <a:pt x="2958" y="56034"/>
                </a:lnTo>
                <a:lnTo>
                  <a:pt x="11272" y="68519"/>
                </a:lnTo>
                <a:lnTo>
                  <a:pt x="24104" y="76463"/>
                </a:lnTo>
                <a:lnTo>
                  <a:pt x="40614" y="79247"/>
                </a:lnTo>
                <a:lnTo>
                  <a:pt x="56860" y="76505"/>
                </a:lnTo>
                <a:lnTo>
                  <a:pt x="69556" y="68631"/>
                </a:lnTo>
                <a:lnTo>
                  <a:pt x="73024" y="63398"/>
                </a:lnTo>
                <a:lnTo>
                  <a:pt x="40157" y="63398"/>
                </a:lnTo>
                <a:lnTo>
                  <a:pt x="32415" y="61576"/>
                </a:lnTo>
                <a:lnTo>
                  <a:pt x="26763" y="56557"/>
                </a:lnTo>
                <a:lnTo>
                  <a:pt x="23299" y="49015"/>
                </a:lnTo>
                <a:lnTo>
                  <a:pt x="22123" y="39623"/>
                </a:lnTo>
                <a:lnTo>
                  <a:pt x="23215" y="31489"/>
                </a:lnTo>
                <a:lnTo>
                  <a:pt x="26196" y="23647"/>
                </a:lnTo>
                <a:lnTo>
                  <a:pt x="31649" y="17739"/>
                </a:lnTo>
                <a:lnTo>
                  <a:pt x="40157" y="15405"/>
                </a:lnTo>
                <a:lnTo>
                  <a:pt x="72635" y="15405"/>
                </a:lnTo>
                <a:lnTo>
                  <a:pt x="69275" y="10448"/>
                </a:lnTo>
                <a:lnTo>
                  <a:pt x="56543" y="2680"/>
                </a:lnTo>
                <a:lnTo>
                  <a:pt x="40614" y="0"/>
                </a:lnTo>
                <a:close/>
              </a:path>
              <a:path w="81280" h="79375">
                <a:moveTo>
                  <a:pt x="72635" y="15405"/>
                </a:moveTo>
                <a:lnTo>
                  <a:pt x="40157" y="15405"/>
                </a:lnTo>
                <a:lnTo>
                  <a:pt x="48172" y="17465"/>
                </a:lnTo>
                <a:lnTo>
                  <a:pt x="53684" y="22918"/>
                </a:lnTo>
                <a:lnTo>
                  <a:pt x="56864" y="30669"/>
                </a:lnTo>
                <a:lnTo>
                  <a:pt x="57886" y="39623"/>
                </a:lnTo>
                <a:lnTo>
                  <a:pt x="56864" y="48511"/>
                </a:lnTo>
                <a:lnTo>
                  <a:pt x="53715" y="56034"/>
                </a:lnTo>
                <a:lnTo>
                  <a:pt x="48172" y="61407"/>
                </a:lnTo>
                <a:lnTo>
                  <a:pt x="40157" y="63398"/>
                </a:lnTo>
                <a:lnTo>
                  <a:pt x="73024" y="63398"/>
                </a:lnTo>
                <a:lnTo>
                  <a:pt x="77821" y="56160"/>
                </a:lnTo>
                <a:lnTo>
                  <a:pt x="80771" y="39623"/>
                </a:lnTo>
                <a:lnTo>
                  <a:pt x="77715" y="22899"/>
                </a:lnTo>
                <a:lnTo>
                  <a:pt x="72635" y="154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80473" y="433325"/>
            <a:ext cx="6466840" cy="590697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pc="-7" dirty="0"/>
              <a:t>Applications in Fog</a:t>
            </a:r>
            <a:r>
              <a:rPr spc="33" dirty="0"/>
              <a:t> </a:t>
            </a:r>
            <a:r>
              <a:rPr spc="-7" dirty="0"/>
              <a:t>Computing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82508" y="1613060"/>
            <a:ext cx="5942753" cy="4565160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264153" indent="-247220" defTabSz="1219170" fontAlgn="auto">
              <a:spcBef>
                <a:spcPts val="460"/>
              </a:spcBef>
              <a:spcAft>
                <a:spcPts val="0"/>
              </a:spcAft>
              <a:buClr>
                <a:srgbClr val="BEBEBE"/>
              </a:buClr>
              <a:buSzPct val="77777"/>
              <a:buFont typeface="Wingdings"/>
              <a:buChar char=""/>
              <a:tabLst>
                <a:tab pos="265000" algn="l"/>
              </a:tabLst>
            </a:pPr>
            <a:r>
              <a:rPr sz="2400" spc="-7" dirty="0">
                <a:solidFill>
                  <a:srgbClr val="57585B"/>
                </a:solidFill>
                <a:latin typeface="Arial"/>
                <a:ea typeface="+mn-ea"/>
                <a:cs typeface="Arial"/>
              </a:rPr>
              <a:t>What </a:t>
            </a:r>
            <a:r>
              <a:rPr sz="2400" dirty="0">
                <a:solidFill>
                  <a:srgbClr val="57585B"/>
                </a:solidFill>
                <a:latin typeface="Arial"/>
                <a:ea typeface="+mn-ea"/>
                <a:cs typeface="Arial"/>
              </a:rPr>
              <a:t>is </a:t>
            </a:r>
            <a:r>
              <a:rPr sz="2400" spc="-7" dirty="0">
                <a:solidFill>
                  <a:srgbClr val="57585B"/>
                </a:solidFill>
                <a:latin typeface="Arial"/>
                <a:ea typeface="+mn-ea"/>
                <a:cs typeface="Arial"/>
              </a:rPr>
              <a:t>Fog</a:t>
            </a:r>
            <a:r>
              <a:rPr sz="2400" spc="-87" dirty="0">
                <a:solidFill>
                  <a:srgbClr val="57585B"/>
                </a:solidFill>
                <a:latin typeface="Arial"/>
                <a:ea typeface="+mn-ea"/>
                <a:cs typeface="Arial"/>
              </a:rPr>
              <a:t> </a:t>
            </a:r>
            <a:r>
              <a:rPr sz="2400" spc="-7" dirty="0">
                <a:solidFill>
                  <a:srgbClr val="57585B"/>
                </a:solidFill>
                <a:latin typeface="Arial"/>
                <a:ea typeface="+mn-ea"/>
                <a:cs typeface="Arial"/>
              </a:rPr>
              <a:t>Computing?</a:t>
            </a:r>
            <a:endParaRPr sz="2400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L="530847" marR="6773" lvl="1" indent="-258227" defTabSz="1219170" fontAlgn="auto">
              <a:lnSpc>
                <a:spcPts val="2307"/>
              </a:lnSpc>
              <a:spcBef>
                <a:spcPts val="567"/>
              </a:spcBef>
              <a:spcAft>
                <a:spcPts val="0"/>
              </a:spcAft>
              <a:buClr>
                <a:srgbClr val="BEBEBE"/>
              </a:buClr>
              <a:buSzPct val="78125"/>
              <a:buFont typeface="Wingdings"/>
              <a:buChar char=""/>
              <a:tabLst>
                <a:tab pos="531693" algn="l"/>
              </a:tabLst>
            </a:pPr>
            <a:r>
              <a:rPr sz="2133" spc="-7" dirty="0">
                <a:solidFill>
                  <a:srgbClr val="57585B"/>
                </a:solidFill>
                <a:latin typeface="Arial"/>
                <a:ea typeface="+mn-ea"/>
                <a:cs typeface="Arial"/>
              </a:rPr>
              <a:t>An application architecture design combining  compute, storage, control, management, and  inter-communication of edge devices and  clients</a:t>
            </a:r>
            <a:endParaRPr sz="2133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L="530847" lvl="1" indent="-258227" defTabSz="1219170" fontAlgn="auto">
              <a:spcBef>
                <a:spcPts val="233"/>
              </a:spcBef>
              <a:spcAft>
                <a:spcPts val="0"/>
              </a:spcAft>
              <a:buClr>
                <a:srgbClr val="BEBEBE"/>
              </a:buClr>
              <a:buSzPct val="78125"/>
              <a:buFont typeface="Wingdings"/>
              <a:buChar char=""/>
              <a:tabLst>
                <a:tab pos="531693" algn="l"/>
              </a:tabLst>
            </a:pPr>
            <a:r>
              <a:rPr sz="2133" spc="-7" dirty="0">
                <a:solidFill>
                  <a:srgbClr val="57585B"/>
                </a:solidFill>
                <a:latin typeface="Arial"/>
                <a:ea typeface="+mn-ea"/>
                <a:cs typeface="Arial"/>
              </a:rPr>
              <a:t>Extension of the cloud </a:t>
            </a:r>
            <a:r>
              <a:rPr sz="2133" spc="-13" dirty="0">
                <a:solidFill>
                  <a:srgbClr val="57585B"/>
                </a:solidFill>
                <a:latin typeface="Arial"/>
                <a:ea typeface="+mn-ea"/>
                <a:cs typeface="Arial"/>
              </a:rPr>
              <a:t>down </a:t>
            </a:r>
            <a:r>
              <a:rPr sz="2133" spc="-7" dirty="0">
                <a:solidFill>
                  <a:srgbClr val="57585B"/>
                </a:solidFill>
                <a:latin typeface="Arial"/>
                <a:ea typeface="+mn-ea"/>
                <a:cs typeface="Arial"/>
              </a:rPr>
              <a:t>to the</a:t>
            </a:r>
            <a:r>
              <a:rPr sz="2133" spc="100" dirty="0">
                <a:solidFill>
                  <a:srgbClr val="57585B"/>
                </a:solidFill>
                <a:latin typeface="Arial"/>
                <a:ea typeface="+mn-ea"/>
                <a:cs typeface="Arial"/>
              </a:rPr>
              <a:t> </a:t>
            </a:r>
            <a:r>
              <a:rPr sz="2133" spc="-7" dirty="0">
                <a:solidFill>
                  <a:srgbClr val="57585B"/>
                </a:solidFill>
                <a:latin typeface="Arial"/>
                <a:ea typeface="+mn-ea"/>
                <a:cs typeface="Arial"/>
              </a:rPr>
              <a:t>things</a:t>
            </a:r>
            <a:endParaRPr sz="2133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L="530847" lvl="1" indent="-258227" defTabSz="1219170" fontAlgn="auto">
              <a:spcBef>
                <a:spcPts val="287"/>
              </a:spcBef>
              <a:spcAft>
                <a:spcPts val="0"/>
              </a:spcAft>
              <a:buClr>
                <a:srgbClr val="BEBEBE"/>
              </a:buClr>
              <a:buSzPct val="78125"/>
              <a:buFont typeface="Wingdings"/>
              <a:buChar char=""/>
              <a:tabLst>
                <a:tab pos="531693" algn="l"/>
              </a:tabLst>
            </a:pPr>
            <a:r>
              <a:rPr sz="2133" spc="-13" dirty="0">
                <a:solidFill>
                  <a:srgbClr val="57585B"/>
                </a:solidFill>
                <a:latin typeface="Arial"/>
                <a:ea typeface="+mn-ea"/>
                <a:cs typeface="Arial"/>
              </a:rPr>
              <a:t>One </a:t>
            </a:r>
            <a:r>
              <a:rPr sz="2133" spc="-7" dirty="0">
                <a:solidFill>
                  <a:srgbClr val="57585B"/>
                </a:solidFill>
                <a:latin typeface="Arial"/>
                <a:ea typeface="+mn-ea"/>
                <a:cs typeface="Arial"/>
              </a:rPr>
              <a:t>of the pillars of the Cisco IoT</a:t>
            </a:r>
            <a:r>
              <a:rPr sz="2133" spc="73" dirty="0">
                <a:solidFill>
                  <a:srgbClr val="57585B"/>
                </a:solidFill>
                <a:latin typeface="Arial"/>
                <a:ea typeface="+mn-ea"/>
                <a:cs typeface="Arial"/>
              </a:rPr>
              <a:t> </a:t>
            </a:r>
            <a:r>
              <a:rPr sz="2133" spc="-7" dirty="0">
                <a:solidFill>
                  <a:srgbClr val="57585B"/>
                </a:solidFill>
                <a:latin typeface="Arial"/>
                <a:ea typeface="+mn-ea"/>
                <a:cs typeface="Arial"/>
              </a:rPr>
              <a:t>System</a:t>
            </a:r>
            <a:endParaRPr sz="2133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L="264153" indent="-247220" defTabSz="1219170" fontAlgn="auto">
              <a:spcBef>
                <a:spcPts val="1300"/>
              </a:spcBef>
              <a:spcAft>
                <a:spcPts val="0"/>
              </a:spcAft>
              <a:buClr>
                <a:srgbClr val="BEBEBE"/>
              </a:buClr>
              <a:buSzPct val="77777"/>
              <a:buFont typeface="Wingdings"/>
              <a:buChar char=""/>
              <a:tabLst>
                <a:tab pos="265000" algn="l"/>
              </a:tabLst>
            </a:pPr>
            <a:r>
              <a:rPr sz="2400" dirty="0">
                <a:solidFill>
                  <a:srgbClr val="57585B"/>
                </a:solidFill>
                <a:latin typeface="Arial"/>
                <a:ea typeface="+mn-ea"/>
                <a:cs typeface="Arial"/>
              </a:rPr>
              <a:t>Why </a:t>
            </a:r>
            <a:r>
              <a:rPr sz="2400" spc="-7" dirty="0">
                <a:solidFill>
                  <a:srgbClr val="57585B"/>
                </a:solidFill>
                <a:latin typeface="Arial"/>
                <a:ea typeface="+mn-ea"/>
                <a:cs typeface="Arial"/>
              </a:rPr>
              <a:t>do </a:t>
            </a:r>
            <a:r>
              <a:rPr sz="2400" spc="-33" dirty="0">
                <a:solidFill>
                  <a:srgbClr val="57585B"/>
                </a:solidFill>
                <a:latin typeface="Arial"/>
                <a:ea typeface="+mn-ea"/>
                <a:cs typeface="Arial"/>
              </a:rPr>
              <a:t>we </a:t>
            </a:r>
            <a:r>
              <a:rPr sz="2400" spc="-7" dirty="0">
                <a:solidFill>
                  <a:srgbClr val="57585B"/>
                </a:solidFill>
                <a:latin typeface="Arial"/>
                <a:ea typeface="+mn-ea"/>
                <a:cs typeface="Arial"/>
              </a:rPr>
              <a:t>need another</a:t>
            </a:r>
            <a:r>
              <a:rPr sz="2400" spc="33" dirty="0">
                <a:solidFill>
                  <a:srgbClr val="57585B"/>
                </a:solidFill>
                <a:latin typeface="Arial"/>
                <a:ea typeface="+mn-ea"/>
                <a:cs typeface="Arial"/>
              </a:rPr>
              <a:t> </a:t>
            </a:r>
            <a:r>
              <a:rPr sz="2400" spc="-7" dirty="0">
                <a:solidFill>
                  <a:srgbClr val="57585B"/>
                </a:solidFill>
                <a:latin typeface="Arial"/>
                <a:ea typeface="+mn-ea"/>
                <a:cs typeface="Arial"/>
              </a:rPr>
              <a:t>concept?</a:t>
            </a:r>
            <a:endParaRPr sz="2400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L="530847" lvl="1" indent="-258227" defTabSz="1219170" fontAlgn="auto">
              <a:spcBef>
                <a:spcPts val="280"/>
              </a:spcBef>
              <a:spcAft>
                <a:spcPts val="0"/>
              </a:spcAft>
              <a:buClr>
                <a:srgbClr val="BEBEBE"/>
              </a:buClr>
              <a:buSzPct val="78125"/>
              <a:buFont typeface="Wingdings"/>
              <a:buChar char=""/>
              <a:tabLst>
                <a:tab pos="531693" algn="l"/>
              </a:tabLst>
            </a:pPr>
            <a:r>
              <a:rPr sz="2133" spc="-7" dirty="0">
                <a:solidFill>
                  <a:srgbClr val="57585B"/>
                </a:solidFill>
                <a:latin typeface="Arial"/>
                <a:ea typeface="+mn-ea"/>
                <a:cs typeface="Arial"/>
              </a:rPr>
              <a:t>Fog refers to a unique problem</a:t>
            </a:r>
            <a:r>
              <a:rPr sz="2133" spc="67" dirty="0">
                <a:solidFill>
                  <a:srgbClr val="57585B"/>
                </a:solidFill>
                <a:latin typeface="Arial"/>
                <a:ea typeface="+mn-ea"/>
                <a:cs typeface="Arial"/>
              </a:rPr>
              <a:t> </a:t>
            </a:r>
            <a:r>
              <a:rPr sz="2133" spc="-7" dirty="0">
                <a:solidFill>
                  <a:srgbClr val="57585B"/>
                </a:solidFill>
                <a:latin typeface="Arial"/>
                <a:ea typeface="+mn-ea"/>
                <a:cs typeface="Arial"/>
              </a:rPr>
              <a:t>domain</a:t>
            </a:r>
            <a:endParaRPr sz="2133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L="530847" marR="40639" lvl="1" indent="-258227" defTabSz="1219170" fontAlgn="auto">
              <a:lnSpc>
                <a:spcPts val="2307"/>
              </a:lnSpc>
              <a:spcBef>
                <a:spcPts val="560"/>
              </a:spcBef>
              <a:spcAft>
                <a:spcPts val="0"/>
              </a:spcAft>
              <a:buClr>
                <a:srgbClr val="BEBEBE"/>
              </a:buClr>
              <a:buSzPct val="78125"/>
              <a:buFont typeface="Wingdings"/>
              <a:buChar char=""/>
              <a:tabLst>
                <a:tab pos="531693" algn="l"/>
              </a:tabLst>
            </a:pPr>
            <a:r>
              <a:rPr sz="2133" spc="-7" dirty="0">
                <a:solidFill>
                  <a:srgbClr val="57585B"/>
                </a:solidFill>
                <a:latin typeface="Arial"/>
                <a:ea typeface="+mn-ea"/>
                <a:cs typeface="Arial"/>
              </a:rPr>
              <a:t>Fog addresses network issues of latency,  bandwidth and operational issues of  autonomous operation, in-flow data analysis,  and management</a:t>
            </a:r>
            <a:r>
              <a:rPr sz="2133" spc="-33" dirty="0">
                <a:solidFill>
                  <a:srgbClr val="57585B"/>
                </a:solidFill>
                <a:latin typeface="Arial"/>
                <a:ea typeface="+mn-ea"/>
                <a:cs typeface="Arial"/>
              </a:rPr>
              <a:t> </a:t>
            </a:r>
            <a:r>
              <a:rPr sz="2133" spc="-7" dirty="0">
                <a:solidFill>
                  <a:srgbClr val="57585B"/>
                </a:solidFill>
                <a:latin typeface="Arial"/>
                <a:ea typeface="+mn-ea"/>
                <a:cs typeface="Arial"/>
              </a:rPr>
              <a:t>overload</a:t>
            </a:r>
            <a:endParaRPr sz="2133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2507" y="1035981"/>
            <a:ext cx="211412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defTabSz="1219170" fontAlgn="auto">
              <a:spcBef>
                <a:spcPts val="133"/>
              </a:spcBef>
              <a:spcAft>
                <a:spcPts val="0"/>
              </a:spcAft>
            </a:pPr>
            <a:r>
              <a:rPr sz="2400" spc="-7" dirty="0">
                <a:solidFill>
                  <a:srgbClr val="0A6B75"/>
                </a:solidFill>
                <a:latin typeface="Arial"/>
                <a:ea typeface="+mn-ea"/>
                <a:cs typeface="Arial"/>
              </a:rPr>
              <a:t>Fog</a:t>
            </a:r>
            <a:r>
              <a:rPr sz="2400" spc="-100" dirty="0">
                <a:solidFill>
                  <a:srgbClr val="0A6B75"/>
                </a:solidFill>
                <a:latin typeface="Arial"/>
                <a:ea typeface="+mn-ea"/>
                <a:cs typeface="Arial"/>
              </a:rPr>
              <a:t> </a:t>
            </a:r>
            <a:r>
              <a:rPr sz="2400" spc="-7" dirty="0">
                <a:solidFill>
                  <a:srgbClr val="0A6B75"/>
                </a:solidFill>
                <a:latin typeface="Arial"/>
                <a:ea typeface="+mn-ea"/>
                <a:cs typeface="Arial"/>
              </a:rPr>
              <a:t>Computing</a:t>
            </a:r>
            <a:endParaRPr sz="24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732016" y="3173984"/>
            <a:ext cx="4982633" cy="526627"/>
          </a:xfrm>
          <a:custGeom>
            <a:avLst/>
            <a:gdLst/>
            <a:ahLst/>
            <a:cxnLst/>
            <a:rect l="l" t="t" r="r" b="b"/>
            <a:pathLst>
              <a:path w="3736975" h="394969">
                <a:moveTo>
                  <a:pt x="0" y="394716"/>
                </a:moveTo>
                <a:lnTo>
                  <a:pt x="3736847" y="394716"/>
                </a:lnTo>
                <a:lnTo>
                  <a:pt x="3736847" y="0"/>
                </a:lnTo>
                <a:lnTo>
                  <a:pt x="0" y="0"/>
                </a:lnTo>
                <a:lnTo>
                  <a:pt x="0" y="394716"/>
                </a:lnTo>
                <a:close/>
              </a:path>
            </a:pathLst>
          </a:custGeom>
          <a:solidFill>
            <a:srgbClr val="005073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32016" y="3476413"/>
            <a:ext cx="4982633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14393" algn="ctr" defTabSz="1219170" fontAlgn="auto">
              <a:spcBef>
                <a:spcPts val="133"/>
              </a:spcBef>
              <a:spcAft>
                <a:spcPts val="0"/>
              </a:spcAft>
            </a:pPr>
            <a:r>
              <a:rPr sz="1200" b="1" dirty="0">
                <a:solidFill>
                  <a:srgbClr val="FFFFFF"/>
                </a:solidFill>
                <a:latin typeface="Arial"/>
                <a:ea typeface="+mn-ea"/>
                <a:cs typeface="Arial"/>
              </a:rPr>
              <a:t>INTERNET OF</a:t>
            </a:r>
            <a:r>
              <a:rPr sz="1200" b="1" spc="-107" dirty="0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sz="1200" b="1" spc="-7" dirty="0">
                <a:solidFill>
                  <a:srgbClr val="FFFFFF"/>
                </a:solidFill>
                <a:latin typeface="Arial"/>
                <a:ea typeface="+mn-ea"/>
                <a:cs typeface="Arial"/>
              </a:rPr>
              <a:t>THINGS</a:t>
            </a:r>
            <a:endParaRPr sz="12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747504" y="3261361"/>
            <a:ext cx="213360" cy="207433"/>
          </a:xfrm>
          <a:custGeom>
            <a:avLst/>
            <a:gdLst/>
            <a:ahLst/>
            <a:cxnLst/>
            <a:rect l="l" t="t" r="r" b="b"/>
            <a:pathLst>
              <a:path w="160020" h="155575">
                <a:moveTo>
                  <a:pt x="80010" y="0"/>
                </a:moveTo>
                <a:lnTo>
                  <a:pt x="48863" y="6107"/>
                </a:lnTo>
                <a:lnTo>
                  <a:pt x="23431" y="22764"/>
                </a:lnTo>
                <a:lnTo>
                  <a:pt x="6286" y="47470"/>
                </a:lnTo>
                <a:lnTo>
                  <a:pt x="0" y="77724"/>
                </a:lnTo>
                <a:lnTo>
                  <a:pt x="6286" y="107977"/>
                </a:lnTo>
                <a:lnTo>
                  <a:pt x="23431" y="132683"/>
                </a:lnTo>
                <a:lnTo>
                  <a:pt x="48863" y="149340"/>
                </a:lnTo>
                <a:lnTo>
                  <a:pt x="80010" y="155448"/>
                </a:lnTo>
                <a:lnTo>
                  <a:pt x="111156" y="149340"/>
                </a:lnTo>
                <a:lnTo>
                  <a:pt x="136588" y="132683"/>
                </a:lnTo>
                <a:lnTo>
                  <a:pt x="153733" y="107977"/>
                </a:lnTo>
                <a:lnTo>
                  <a:pt x="160020" y="77724"/>
                </a:lnTo>
                <a:lnTo>
                  <a:pt x="153733" y="47470"/>
                </a:lnTo>
                <a:lnTo>
                  <a:pt x="136588" y="22764"/>
                </a:lnTo>
                <a:lnTo>
                  <a:pt x="111156" y="6107"/>
                </a:lnTo>
                <a:lnTo>
                  <a:pt x="800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747504" y="3261361"/>
            <a:ext cx="213360" cy="207433"/>
          </a:xfrm>
          <a:custGeom>
            <a:avLst/>
            <a:gdLst/>
            <a:ahLst/>
            <a:cxnLst/>
            <a:rect l="l" t="t" r="r" b="b"/>
            <a:pathLst>
              <a:path w="160020" h="155575">
                <a:moveTo>
                  <a:pt x="0" y="77724"/>
                </a:moveTo>
                <a:lnTo>
                  <a:pt x="6286" y="47470"/>
                </a:lnTo>
                <a:lnTo>
                  <a:pt x="23431" y="22764"/>
                </a:lnTo>
                <a:lnTo>
                  <a:pt x="48863" y="6107"/>
                </a:lnTo>
                <a:lnTo>
                  <a:pt x="80010" y="0"/>
                </a:lnTo>
                <a:lnTo>
                  <a:pt x="111156" y="6107"/>
                </a:lnTo>
                <a:lnTo>
                  <a:pt x="136588" y="22764"/>
                </a:lnTo>
                <a:lnTo>
                  <a:pt x="153733" y="47470"/>
                </a:lnTo>
                <a:lnTo>
                  <a:pt x="160020" y="77724"/>
                </a:lnTo>
                <a:lnTo>
                  <a:pt x="153733" y="107977"/>
                </a:lnTo>
                <a:lnTo>
                  <a:pt x="136588" y="132683"/>
                </a:lnTo>
                <a:lnTo>
                  <a:pt x="111156" y="149340"/>
                </a:lnTo>
                <a:lnTo>
                  <a:pt x="80010" y="155448"/>
                </a:lnTo>
                <a:lnTo>
                  <a:pt x="48863" y="149340"/>
                </a:lnTo>
                <a:lnTo>
                  <a:pt x="23431" y="132683"/>
                </a:lnTo>
                <a:lnTo>
                  <a:pt x="6286" y="107977"/>
                </a:lnTo>
                <a:lnTo>
                  <a:pt x="0" y="77724"/>
                </a:lnTo>
                <a:close/>
              </a:path>
            </a:pathLst>
          </a:custGeom>
          <a:ln w="6096">
            <a:solidFill>
              <a:srgbClr val="86868A"/>
            </a:solidFill>
          </a:ln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780015" y="3312160"/>
            <a:ext cx="149013" cy="91440"/>
          </a:xfrm>
          <a:custGeom>
            <a:avLst/>
            <a:gdLst/>
            <a:ahLst/>
            <a:cxnLst/>
            <a:rect l="l" t="t" r="r" b="b"/>
            <a:pathLst>
              <a:path w="111759" h="68580">
                <a:moveTo>
                  <a:pt x="70485" y="0"/>
                </a:moveTo>
                <a:lnTo>
                  <a:pt x="40767" y="0"/>
                </a:lnTo>
                <a:lnTo>
                  <a:pt x="25908" y="25400"/>
                </a:lnTo>
                <a:lnTo>
                  <a:pt x="40132" y="50800"/>
                </a:lnTo>
                <a:lnTo>
                  <a:pt x="0" y="68580"/>
                </a:lnTo>
                <a:lnTo>
                  <a:pt x="20066" y="68580"/>
                </a:lnTo>
                <a:lnTo>
                  <a:pt x="25908" y="64135"/>
                </a:lnTo>
                <a:lnTo>
                  <a:pt x="101060" y="64135"/>
                </a:lnTo>
                <a:lnTo>
                  <a:pt x="96692" y="62230"/>
                </a:lnTo>
                <a:lnTo>
                  <a:pt x="29083" y="62230"/>
                </a:lnTo>
                <a:lnTo>
                  <a:pt x="36195" y="57785"/>
                </a:lnTo>
                <a:lnTo>
                  <a:pt x="86500" y="57785"/>
                </a:lnTo>
                <a:lnTo>
                  <a:pt x="82132" y="55880"/>
                </a:lnTo>
                <a:lnTo>
                  <a:pt x="38100" y="55880"/>
                </a:lnTo>
                <a:lnTo>
                  <a:pt x="42037" y="53340"/>
                </a:lnTo>
                <a:lnTo>
                  <a:pt x="76308" y="53340"/>
                </a:lnTo>
                <a:lnTo>
                  <a:pt x="73396" y="52069"/>
                </a:lnTo>
                <a:lnTo>
                  <a:pt x="42672" y="52069"/>
                </a:lnTo>
                <a:lnTo>
                  <a:pt x="45339" y="51435"/>
                </a:lnTo>
                <a:lnTo>
                  <a:pt x="71940" y="51435"/>
                </a:lnTo>
                <a:lnTo>
                  <a:pt x="70485" y="50800"/>
                </a:lnTo>
                <a:lnTo>
                  <a:pt x="78285" y="37465"/>
                </a:lnTo>
                <a:lnTo>
                  <a:pt x="40132" y="37465"/>
                </a:lnTo>
                <a:lnTo>
                  <a:pt x="38100" y="35560"/>
                </a:lnTo>
                <a:lnTo>
                  <a:pt x="38100" y="31115"/>
                </a:lnTo>
                <a:lnTo>
                  <a:pt x="40132" y="29210"/>
                </a:lnTo>
                <a:lnTo>
                  <a:pt x="83115" y="29210"/>
                </a:lnTo>
                <a:lnTo>
                  <a:pt x="85344" y="25400"/>
                </a:lnTo>
                <a:lnTo>
                  <a:pt x="84972" y="24765"/>
                </a:lnTo>
                <a:lnTo>
                  <a:pt x="29718" y="24765"/>
                </a:lnTo>
                <a:lnTo>
                  <a:pt x="42672" y="1905"/>
                </a:lnTo>
                <a:lnTo>
                  <a:pt x="71599" y="1905"/>
                </a:lnTo>
                <a:lnTo>
                  <a:pt x="70485" y="0"/>
                </a:lnTo>
                <a:close/>
              </a:path>
              <a:path w="111759" h="68580">
                <a:moveTo>
                  <a:pt x="101060" y="64135"/>
                </a:moveTo>
                <a:lnTo>
                  <a:pt x="85344" y="64135"/>
                </a:lnTo>
                <a:lnTo>
                  <a:pt x="91186" y="68580"/>
                </a:lnTo>
                <a:lnTo>
                  <a:pt x="111252" y="68580"/>
                </a:lnTo>
                <a:lnTo>
                  <a:pt x="101060" y="64135"/>
                </a:lnTo>
                <a:close/>
              </a:path>
              <a:path w="111759" h="68580">
                <a:moveTo>
                  <a:pt x="86500" y="57785"/>
                </a:moveTo>
                <a:lnTo>
                  <a:pt x="75692" y="57785"/>
                </a:lnTo>
                <a:lnTo>
                  <a:pt x="82169" y="62230"/>
                </a:lnTo>
                <a:lnTo>
                  <a:pt x="96692" y="62230"/>
                </a:lnTo>
                <a:lnTo>
                  <a:pt x="86500" y="57785"/>
                </a:lnTo>
                <a:close/>
              </a:path>
              <a:path w="111759" h="68580">
                <a:moveTo>
                  <a:pt x="76308" y="53340"/>
                </a:moveTo>
                <a:lnTo>
                  <a:pt x="69850" y="53340"/>
                </a:lnTo>
                <a:lnTo>
                  <a:pt x="73152" y="55880"/>
                </a:lnTo>
                <a:lnTo>
                  <a:pt x="82132" y="55880"/>
                </a:lnTo>
                <a:lnTo>
                  <a:pt x="76308" y="53340"/>
                </a:lnTo>
                <a:close/>
              </a:path>
              <a:path w="111759" h="68580">
                <a:moveTo>
                  <a:pt x="71940" y="51435"/>
                </a:moveTo>
                <a:lnTo>
                  <a:pt x="65913" y="51435"/>
                </a:lnTo>
                <a:lnTo>
                  <a:pt x="67945" y="52069"/>
                </a:lnTo>
                <a:lnTo>
                  <a:pt x="73396" y="52069"/>
                </a:lnTo>
                <a:lnTo>
                  <a:pt x="71940" y="51435"/>
                </a:lnTo>
                <a:close/>
              </a:path>
              <a:path w="111759" h="68580">
                <a:moveTo>
                  <a:pt x="65913" y="29210"/>
                </a:moveTo>
                <a:lnTo>
                  <a:pt x="45974" y="29210"/>
                </a:lnTo>
                <a:lnTo>
                  <a:pt x="48514" y="31115"/>
                </a:lnTo>
                <a:lnTo>
                  <a:pt x="48514" y="35560"/>
                </a:lnTo>
                <a:lnTo>
                  <a:pt x="45974" y="37465"/>
                </a:lnTo>
                <a:lnTo>
                  <a:pt x="65913" y="37465"/>
                </a:lnTo>
                <a:lnTo>
                  <a:pt x="63373" y="36194"/>
                </a:lnTo>
                <a:lnTo>
                  <a:pt x="63373" y="31115"/>
                </a:lnTo>
                <a:lnTo>
                  <a:pt x="65913" y="29210"/>
                </a:lnTo>
                <a:close/>
              </a:path>
              <a:path w="111759" h="68580">
                <a:moveTo>
                  <a:pt x="83115" y="29210"/>
                </a:moveTo>
                <a:lnTo>
                  <a:pt x="71120" y="29210"/>
                </a:lnTo>
                <a:lnTo>
                  <a:pt x="73152" y="31115"/>
                </a:lnTo>
                <a:lnTo>
                  <a:pt x="73152" y="36194"/>
                </a:lnTo>
                <a:lnTo>
                  <a:pt x="71120" y="37465"/>
                </a:lnTo>
                <a:lnTo>
                  <a:pt x="78285" y="37465"/>
                </a:lnTo>
                <a:lnTo>
                  <a:pt x="83115" y="29210"/>
                </a:lnTo>
                <a:close/>
              </a:path>
              <a:path w="111759" h="68580">
                <a:moveTo>
                  <a:pt x="71599" y="1905"/>
                </a:moveTo>
                <a:lnTo>
                  <a:pt x="69215" y="1905"/>
                </a:lnTo>
                <a:lnTo>
                  <a:pt x="82169" y="24765"/>
                </a:lnTo>
                <a:lnTo>
                  <a:pt x="84972" y="24765"/>
                </a:lnTo>
                <a:lnTo>
                  <a:pt x="71599" y="1905"/>
                </a:lnTo>
                <a:close/>
              </a:path>
            </a:pathLst>
          </a:custGeom>
          <a:solidFill>
            <a:srgbClr val="005073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107424" y="3261361"/>
            <a:ext cx="211667" cy="207433"/>
          </a:xfrm>
          <a:custGeom>
            <a:avLst/>
            <a:gdLst/>
            <a:ahLst/>
            <a:cxnLst/>
            <a:rect l="l" t="t" r="r" b="b"/>
            <a:pathLst>
              <a:path w="158750" h="155575">
                <a:moveTo>
                  <a:pt x="79248" y="0"/>
                </a:moveTo>
                <a:lnTo>
                  <a:pt x="48381" y="6107"/>
                </a:lnTo>
                <a:lnTo>
                  <a:pt x="23193" y="22764"/>
                </a:lnTo>
                <a:lnTo>
                  <a:pt x="6221" y="47470"/>
                </a:lnTo>
                <a:lnTo>
                  <a:pt x="0" y="77724"/>
                </a:lnTo>
                <a:lnTo>
                  <a:pt x="6221" y="107977"/>
                </a:lnTo>
                <a:lnTo>
                  <a:pt x="23193" y="132683"/>
                </a:lnTo>
                <a:lnTo>
                  <a:pt x="48381" y="149340"/>
                </a:lnTo>
                <a:lnTo>
                  <a:pt x="79248" y="155448"/>
                </a:lnTo>
                <a:lnTo>
                  <a:pt x="110114" y="149340"/>
                </a:lnTo>
                <a:lnTo>
                  <a:pt x="135302" y="132683"/>
                </a:lnTo>
                <a:lnTo>
                  <a:pt x="152274" y="107977"/>
                </a:lnTo>
                <a:lnTo>
                  <a:pt x="158496" y="77724"/>
                </a:lnTo>
                <a:lnTo>
                  <a:pt x="152274" y="47470"/>
                </a:lnTo>
                <a:lnTo>
                  <a:pt x="135302" y="22764"/>
                </a:lnTo>
                <a:lnTo>
                  <a:pt x="110114" y="6107"/>
                </a:lnTo>
                <a:lnTo>
                  <a:pt x="792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107424" y="3261361"/>
            <a:ext cx="211667" cy="207433"/>
          </a:xfrm>
          <a:custGeom>
            <a:avLst/>
            <a:gdLst/>
            <a:ahLst/>
            <a:cxnLst/>
            <a:rect l="l" t="t" r="r" b="b"/>
            <a:pathLst>
              <a:path w="158750" h="155575">
                <a:moveTo>
                  <a:pt x="0" y="77724"/>
                </a:moveTo>
                <a:lnTo>
                  <a:pt x="6221" y="47470"/>
                </a:lnTo>
                <a:lnTo>
                  <a:pt x="23193" y="22764"/>
                </a:lnTo>
                <a:lnTo>
                  <a:pt x="48381" y="6107"/>
                </a:lnTo>
                <a:lnTo>
                  <a:pt x="79248" y="0"/>
                </a:lnTo>
                <a:lnTo>
                  <a:pt x="110114" y="6107"/>
                </a:lnTo>
                <a:lnTo>
                  <a:pt x="135302" y="22764"/>
                </a:lnTo>
                <a:lnTo>
                  <a:pt x="152274" y="47470"/>
                </a:lnTo>
                <a:lnTo>
                  <a:pt x="158496" y="77724"/>
                </a:lnTo>
                <a:lnTo>
                  <a:pt x="152274" y="107977"/>
                </a:lnTo>
                <a:lnTo>
                  <a:pt x="135302" y="132683"/>
                </a:lnTo>
                <a:lnTo>
                  <a:pt x="110114" y="149340"/>
                </a:lnTo>
                <a:lnTo>
                  <a:pt x="79248" y="155448"/>
                </a:lnTo>
                <a:lnTo>
                  <a:pt x="48381" y="149340"/>
                </a:lnTo>
                <a:lnTo>
                  <a:pt x="23193" y="132683"/>
                </a:lnTo>
                <a:lnTo>
                  <a:pt x="6221" y="107977"/>
                </a:lnTo>
                <a:lnTo>
                  <a:pt x="0" y="77724"/>
                </a:lnTo>
                <a:close/>
              </a:path>
            </a:pathLst>
          </a:custGeom>
          <a:ln w="6096">
            <a:solidFill>
              <a:srgbClr val="86868A"/>
            </a:solidFill>
          </a:ln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182609" y="3320289"/>
            <a:ext cx="63500" cy="105833"/>
          </a:xfrm>
          <a:custGeom>
            <a:avLst/>
            <a:gdLst/>
            <a:ahLst/>
            <a:cxnLst/>
            <a:rect l="l" t="t" r="r" b="b"/>
            <a:pathLst>
              <a:path w="47625" h="79375">
                <a:moveTo>
                  <a:pt x="42672" y="0"/>
                </a:moveTo>
                <a:lnTo>
                  <a:pt x="5207" y="0"/>
                </a:lnTo>
                <a:lnTo>
                  <a:pt x="0" y="4444"/>
                </a:lnTo>
                <a:lnTo>
                  <a:pt x="0" y="74802"/>
                </a:lnTo>
                <a:lnTo>
                  <a:pt x="5207" y="79247"/>
                </a:lnTo>
                <a:lnTo>
                  <a:pt x="42672" y="79247"/>
                </a:lnTo>
                <a:lnTo>
                  <a:pt x="47244" y="74802"/>
                </a:lnTo>
                <a:lnTo>
                  <a:pt x="47244" y="72897"/>
                </a:lnTo>
                <a:lnTo>
                  <a:pt x="18415" y="72897"/>
                </a:lnTo>
                <a:lnTo>
                  <a:pt x="13716" y="68452"/>
                </a:lnTo>
                <a:lnTo>
                  <a:pt x="13716" y="57022"/>
                </a:lnTo>
                <a:lnTo>
                  <a:pt x="18415" y="52577"/>
                </a:lnTo>
                <a:lnTo>
                  <a:pt x="47244" y="52577"/>
                </a:lnTo>
                <a:lnTo>
                  <a:pt x="47244" y="49402"/>
                </a:lnTo>
                <a:lnTo>
                  <a:pt x="18415" y="49402"/>
                </a:lnTo>
                <a:lnTo>
                  <a:pt x="13716" y="44957"/>
                </a:lnTo>
                <a:lnTo>
                  <a:pt x="13716" y="34289"/>
                </a:lnTo>
                <a:lnTo>
                  <a:pt x="18415" y="29844"/>
                </a:lnTo>
                <a:lnTo>
                  <a:pt x="47244" y="29844"/>
                </a:lnTo>
                <a:lnTo>
                  <a:pt x="47244" y="25400"/>
                </a:lnTo>
                <a:lnTo>
                  <a:pt x="18415" y="25400"/>
                </a:lnTo>
                <a:lnTo>
                  <a:pt x="13716" y="20954"/>
                </a:lnTo>
                <a:lnTo>
                  <a:pt x="13716" y="10794"/>
                </a:lnTo>
                <a:lnTo>
                  <a:pt x="18415" y="6350"/>
                </a:lnTo>
                <a:lnTo>
                  <a:pt x="47244" y="6350"/>
                </a:lnTo>
                <a:lnTo>
                  <a:pt x="47244" y="4444"/>
                </a:lnTo>
                <a:lnTo>
                  <a:pt x="42672" y="0"/>
                </a:lnTo>
                <a:close/>
              </a:path>
              <a:path w="47625" h="79375">
                <a:moveTo>
                  <a:pt x="47244" y="52577"/>
                </a:moveTo>
                <a:lnTo>
                  <a:pt x="29464" y="52577"/>
                </a:lnTo>
                <a:lnTo>
                  <a:pt x="34163" y="57022"/>
                </a:lnTo>
                <a:lnTo>
                  <a:pt x="34163" y="68452"/>
                </a:lnTo>
                <a:lnTo>
                  <a:pt x="29464" y="72897"/>
                </a:lnTo>
                <a:lnTo>
                  <a:pt x="47244" y="72897"/>
                </a:lnTo>
                <a:lnTo>
                  <a:pt x="47244" y="52577"/>
                </a:lnTo>
                <a:close/>
              </a:path>
              <a:path w="47625" h="79375">
                <a:moveTo>
                  <a:pt x="47244" y="29844"/>
                </a:moveTo>
                <a:lnTo>
                  <a:pt x="29464" y="29844"/>
                </a:lnTo>
                <a:lnTo>
                  <a:pt x="34163" y="34289"/>
                </a:lnTo>
                <a:lnTo>
                  <a:pt x="34163" y="44957"/>
                </a:lnTo>
                <a:lnTo>
                  <a:pt x="29464" y="49402"/>
                </a:lnTo>
                <a:lnTo>
                  <a:pt x="47244" y="49402"/>
                </a:lnTo>
                <a:lnTo>
                  <a:pt x="47244" y="29844"/>
                </a:lnTo>
                <a:close/>
              </a:path>
              <a:path w="47625" h="79375">
                <a:moveTo>
                  <a:pt x="47244" y="6350"/>
                </a:moveTo>
                <a:lnTo>
                  <a:pt x="29464" y="6350"/>
                </a:lnTo>
                <a:lnTo>
                  <a:pt x="34163" y="10794"/>
                </a:lnTo>
                <a:lnTo>
                  <a:pt x="34163" y="20954"/>
                </a:lnTo>
                <a:lnTo>
                  <a:pt x="29464" y="25400"/>
                </a:lnTo>
                <a:lnTo>
                  <a:pt x="47244" y="25400"/>
                </a:lnTo>
                <a:lnTo>
                  <a:pt x="47244" y="6350"/>
                </a:lnTo>
                <a:close/>
              </a:path>
            </a:pathLst>
          </a:custGeom>
          <a:solidFill>
            <a:srgbClr val="005073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200895" y="3297935"/>
            <a:ext cx="27093" cy="18627"/>
          </a:xfrm>
          <a:custGeom>
            <a:avLst/>
            <a:gdLst/>
            <a:ahLst/>
            <a:cxnLst/>
            <a:rect l="l" t="t" r="r" b="b"/>
            <a:pathLst>
              <a:path w="20320" h="13969">
                <a:moveTo>
                  <a:pt x="16001" y="0"/>
                </a:moveTo>
                <a:lnTo>
                  <a:pt x="3809" y="0"/>
                </a:lnTo>
                <a:lnTo>
                  <a:pt x="0" y="1270"/>
                </a:lnTo>
                <a:lnTo>
                  <a:pt x="0" y="13716"/>
                </a:lnTo>
                <a:lnTo>
                  <a:pt x="19811" y="13716"/>
                </a:lnTo>
                <a:lnTo>
                  <a:pt x="19811" y="1270"/>
                </a:lnTo>
                <a:lnTo>
                  <a:pt x="16001" y="0"/>
                </a:lnTo>
                <a:close/>
              </a:path>
            </a:pathLst>
          </a:custGeom>
          <a:solidFill>
            <a:srgbClr val="005073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148320" y="3261361"/>
            <a:ext cx="211667" cy="207433"/>
          </a:xfrm>
          <a:custGeom>
            <a:avLst/>
            <a:gdLst/>
            <a:ahLst/>
            <a:cxnLst/>
            <a:rect l="l" t="t" r="r" b="b"/>
            <a:pathLst>
              <a:path w="158750" h="155575">
                <a:moveTo>
                  <a:pt x="79248" y="0"/>
                </a:moveTo>
                <a:lnTo>
                  <a:pt x="48381" y="6107"/>
                </a:lnTo>
                <a:lnTo>
                  <a:pt x="23193" y="22764"/>
                </a:lnTo>
                <a:lnTo>
                  <a:pt x="6221" y="47470"/>
                </a:lnTo>
                <a:lnTo>
                  <a:pt x="0" y="77724"/>
                </a:lnTo>
                <a:lnTo>
                  <a:pt x="6221" y="107977"/>
                </a:lnTo>
                <a:lnTo>
                  <a:pt x="23193" y="132683"/>
                </a:lnTo>
                <a:lnTo>
                  <a:pt x="48381" y="149340"/>
                </a:lnTo>
                <a:lnTo>
                  <a:pt x="79248" y="155448"/>
                </a:lnTo>
                <a:lnTo>
                  <a:pt x="110114" y="149340"/>
                </a:lnTo>
                <a:lnTo>
                  <a:pt x="135302" y="132683"/>
                </a:lnTo>
                <a:lnTo>
                  <a:pt x="152274" y="107977"/>
                </a:lnTo>
                <a:lnTo>
                  <a:pt x="158496" y="77724"/>
                </a:lnTo>
                <a:lnTo>
                  <a:pt x="152274" y="47470"/>
                </a:lnTo>
                <a:lnTo>
                  <a:pt x="135302" y="22764"/>
                </a:lnTo>
                <a:lnTo>
                  <a:pt x="110114" y="6107"/>
                </a:lnTo>
                <a:lnTo>
                  <a:pt x="792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148320" y="3261361"/>
            <a:ext cx="211667" cy="207433"/>
          </a:xfrm>
          <a:custGeom>
            <a:avLst/>
            <a:gdLst/>
            <a:ahLst/>
            <a:cxnLst/>
            <a:rect l="l" t="t" r="r" b="b"/>
            <a:pathLst>
              <a:path w="158750" h="155575">
                <a:moveTo>
                  <a:pt x="0" y="77724"/>
                </a:moveTo>
                <a:lnTo>
                  <a:pt x="6221" y="47470"/>
                </a:lnTo>
                <a:lnTo>
                  <a:pt x="23193" y="22764"/>
                </a:lnTo>
                <a:lnTo>
                  <a:pt x="48381" y="6107"/>
                </a:lnTo>
                <a:lnTo>
                  <a:pt x="79248" y="0"/>
                </a:lnTo>
                <a:lnTo>
                  <a:pt x="110114" y="6107"/>
                </a:lnTo>
                <a:lnTo>
                  <a:pt x="135302" y="22764"/>
                </a:lnTo>
                <a:lnTo>
                  <a:pt x="152274" y="47470"/>
                </a:lnTo>
                <a:lnTo>
                  <a:pt x="158496" y="77724"/>
                </a:lnTo>
                <a:lnTo>
                  <a:pt x="152274" y="107977"/>
                </a:lnTo>
                <a:lnTo>
                  <a:pt x="135302" y="132683"/>
                </a:lnTo>
                <a:lnTo>
                  <a:pt x="110114" y="149340"/>
                </a:lnTo>
                <a:lnTo>
                  <a:pt x="79248" y="155448"/>
                </a:lnTo>
                <a:lnTo>
                  <a:pt x="48381" y="149340"/>
                </a:lnTo>
                <a:lnTo>
                  <a:pt x="23193" y="132683"/>
                </a:lnTo>
                <a:lnTo>
                  <a:pt x="6221" y="107977"/>
                </a:lnTo>
                <a:lnTo>
                  <a:pt x="0" y="77724"/>
                </a:lnTo>
                <a:close/>
              </a:path>
            </a:pathLst>
          </a:custGeom>
          <a:ln w="6096">
            <a:solidFill>
              <a:srgbClr val="86868A"/>
            </a:solidFill>
          </a:ln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223504" y="3304031"/>
            <a:ext cx="60960" cy="118533"/>
          </a:xfrm>
          <a:custGeom>
            <a:avLst/>
            <a:gdLst/>
            <a:ahLst/>
            <a:cxnLst/>
            <a:rect l="l" t="t" r="r" b="b"/>
            <a:pathLst>
              <a:path w="45720" h="88900">
                <a:moveTo>
                  <a:pt x="43814" y="0"/>
                </a:moveTo>
                <a:lnTo>
                  <a:pt x="1905" y="0"/>
                </a:lnTo>
                <a:lnTo>
                  <a:pt x="0" y="1269"/>
                </a:lnTo>
                <a:lnTo>
                  <a:pt x="0" y="86487"/>
                </a:lnTo>
                <a:lnTo>
                  <a:pt x="1905" y="88392"/>
                </a:lnTo>
                <a:lnTo>
                  <a:pt x="43814" y="88392"/>
                </a:lnTo>
                <a:lnTo>
                  <a:pt x="45720" y="86487"/>
                </a:lnTo>
                <a:lnTo>
                  <a:pt x="45720" y="84581"/>
                </a:lnTo>
                <a:lnTo>
                  <a:pt x="19938" y="84581"/>
                </a:lnTo>
                <a:lnTo>
                  <a:pt x="18034" y="82676"/>
                </a:lnTo>
                <a:lnTo>
                  <a:pt x="18034" y="77596"/>
                </a:lnTo>
                <a:lnTo>
                  <a:pt x="19938" y="75818"/>
                </a:lnTo>
                <a:lnTo>
                  <a:pt x="45720" y="75818"/>
                </a:lnTo>
                <a:lnTo>
                  <a:pt x="45720" y="69468"/>
                </a:lnTo>
                <a:lnTo>
                  <a:pt x="4445" y="69468"/>
                </a:lnTo>
                <a:lnTo>
                  <a:pt x="4445" y="10794"/>
                </a:lnTo>
                <a:lnTo>
                  <a:pt x="45720" y="10794"/>
                </a:lnTo>
                <a:lnTo>
                  <a:pt x="45720" y="6984"/>
                </a:lnTo>
                <a:lnTo>
                  <a:pt x="16129" y="6984"/>
                </a:lnTo>
                <a:lnTo>
                  <a:pt x="16129" y="6350"/>
                </a:lnTo>
                <a:lnTo>
                  <a:pt x="45720" y="6350"/>
                </a:lnTo>
                <a:lnTo>
                  <a:pt x="45720" y="1269"/>
                </a:lnTo>
                <a:lnTo>
                  <a:pt x="43814" y="0"/>
                </a:lnTo>
                <a:close/>
              </a:path>
              <a:path w="45720" h="88900">
                <a:moveTo>
                  <a:pt x="45720" y="75818"/>
                </a:moveTo>
                <a:lnTo>
                  <a:pt x="25781" y="75818"/>
                </a:lnTo>
                <a:lnTo>
                  <a:pt x="27686" y="77596"/>
                </a:lnTo>
                <a:lnTo>
                  <a:pt x="27686" y="82676"/>
                </a:lnTo>
                <a:lnTo>
                  <a:pt x="25781" y="84581"/>
                </a:lnTo>
                <a:lnTo>
                  <a:pt x="45720" y="84581"/>
                </a:lnTo>
                <a:lnTo>
                  <a:pt x="45720" y="75818"/>
                </a:lnTo>
                <a:close/>
              </a:path>
              <a:path w="45720" h="88900">
                <a:moveTo>
                  <a:pt x="45720" y="10794"/>
                </a:moveTo>
                <a:lnTo>
                  <a:pt x="41275" y="10794"/>
                </a:lnTo>
                <a:lnTo>
                  <a:pt x="41275" y="69468"/>
                </a:lnTo>
                <a:lnTo>
                  <a:pt x="45720" y="69468"/>
                </a:lnTo>
                <a:lnTo>
                  <a:pt x="45720" y="10794"/>
                </a:lnTo>
                <a:close/>
              </a:path>
              <a:path w="45720" h="88900">
                <a:moveTo>
                  <a:pt x="45720" y="6350"/>
                </a:moveTo>
                <a:lnTo>
                  <a:pt x="29591" y="6350"/>
                </a:lnTo>
                <a:lnTo>
                  <a:pt x="29591" y="6984"/>
                </a:lnTo>
                <a:lnTo>
                  <a:pt x="45720" y="6984"/>
                </a:lnTo>
                <a:lnTo>
                  <a:pt x="45720" y="6350"/>
                </a:lnTo>
                <a:close/>
              </a:path>
            </a:pathLst>
          </a:custGeom>
          <a:solidFill>
            <a:srgbClr val="005073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506207" y="3261361"/>
            <a:ext cx="213360" cy="207433"/>
          </a:xfrm>
          <a:custGeom>
            <a:avLst/>
            <a:gdLst/>
            <a:ahLst/>
            <a:cxnLst/>
            <a:rect l="l" t="t" r="r" b="b"/>
            <a:pathLst>
              <a:path w="160020" h="155575">
                <a:moveTo>
                  <a:pt x="80010" y="0"/>
                </a:moveTo>
                <a:lnTo>
                  <a:pt x="48863" y="6107"/>
                </a:lnTo>
                <a:lnTo>
                  <a:pt x="23431" y="22764"/>
                </a:lnTo>
                <a:lnTo>
                  <a:pt x="6286" y="47470"/>
                </a:lnTo>
                <a:lnTo>
                  <a:pt x="0" y="77724"/>
                </a:lnTo>
                <a:lnTo>
                  <a:pt x="6286" y="107977"/>
                </a:lnTo>
                <a:lnTo>
                  <a:pt x="23431" y="132683"/>
                </a:lnTo>
                <a:lnTo>
                  <a:pt x="48863" y="149340"/>
                </a:lnTo>
                <a:lnTo>
                  <a:pt x="80010" y="155448"/>
                </a:lnTo>
                <a:lnTo>
                  <a:pt x="111156" y="149340"/>
                </a:lnTo>
                <a:lnTo>
                  <a:pt x="136588" y="132683"/>
                </a:lnTo>
                <a:lnTo>
                  <a:pt x="153733" y="107977"/>
                </a:lnTo>
                <a:lnTo>
                  <a:pt x="160020" y="77724"/>
                </a:lnTo>
                <a:lnTo>
                  <a:pt x="153733" y="47470"/>
                </a:lnTo>
                <a:lnTo>
                  <a:pt x="136588" y="22764"/>
                </a:lnTo>
                <a:lnTo>
                  <a:pt x="111156" y="6107"/>
                </a:lnTo>
                <a:lnTo>
                  <a:pt x="800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506207" y="3261361"/>
            <a:ext cx="213360" cy="207433"/>
          </a:xfrm>
          <a:custGeom>
            <a:avLst/>
            <a:gdLst/>
            <a:ahLst/>
            <a:cxnLst/>
            <a:rect l="l" t="t" r="r" b="b"/>
            <a:pathLst>
              <a:path w="160020" h="155575">
                <a:moveTo>
                  <a:pt x="0" y="77724"/>
                </a:moveTo>
                <a:lnTo>
                  <a:pt x="6286" y="47470"/>
                </a:lnTo>
                <a:lnTo>
                  <a:pt x="23431" y="22764"/>
                </a:lnTo>
                <a:lnTo>
                  <a:pt x="48863" y="6107"/>
                </a:lnTo>
                <a:lnTo>
                  <a:pt x="80010" y="0"/>
                </a:lnTo>
                <a:lnTo>
                  <a:pt x="111156" y="6107"/>
                </a:lnTo>
                <a:lnTo>
                  <a:pt x="136588" y="22764"/>
                </a:lnTo>
                <a:lnTo>
                  <a:pt x="153733" y="47470"/>
                </a:lnTo>
                <a:lnTo>
                  <a:pt x="160020" y="77724"/>
                </a:lnTo>
                <a:lnTo>
                  <a:pt x="153733" y="107977"/>
                </a:lnTo>
                <a:lnTo>
                  <a:pt x="136588" y="132683"/>
                </a:lnTo>
                <a:lnTo>
                  <a:pt x="111156" y="149340"/>
                </a:lnTo>
                <a:lnTo>
                  <a:pt x="80010" y="155448"/>
                </a:lnTo>
                <a:lnTo>
                  <a:pt x="48863" y="149340"/>
                </a:lnTo>
                <a:lnTo>
                  <a:pt x="23431" y="132683"/>
                </a:lnTo>
                <a:lnTo>
                  <a:pt x="6286" y="107977"/>
                </a:lnTo>
                <a:lnTo>
                  <a:pt x="0" y="77724"/>
                </a:lnTo>
                <a:close/>
              </a:path>
            </a:pathLst>
          </a:custGeom>
          <a:ln w="6096">
            <a:solidFill>
              <a:srgbClr val="86868A"/>
            </a:solidFill>
          </a:ln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557007" y="3314192"/>
            <a:ext cx="81280" cy="98213"/>
          </a:xfrm>
          <a:custGeom>
            <a:avLst/>
            <a:gdLst/>
            <a:ahLst/>
            <a:cxnLst/>
            <a:rect l="l" t="t" r="r" b="b"/>
            <a:pathLst>
              <a:path w="60960" h="73660">
                <a:moveTo>
                  <a:pt x="54483" y="57276"/>
                </a:moveTo>
                <a:lnTo>
                  <a:pt x="9652" y="57276"/>
                </a:lnTo>
                <a:lnTo>
                  <a:pt x="2540" y="64262"/>
                </a:lnTo>
                <a:lnTo>
                  <a:pt x="2540" y="73151"/>
                </a:lnTo>
                <a:lnTo>
                  <a:pt x="60960" y="73151"/>
                </a:lnTo>
                <a:lnTo>
                  <a:pt x="60960" y="64262"/>
                </a:lnTo>
                <a:lnTo>
                  <a:pt x="54483" y="57276"/>
                </a:lnTo>
                <a:close/>
              </a:path>
              <a:path w="60960" h="73660">
                <a:moveTo>
                  <a:pt x="13462" y="0"/>
                </a:moveTo>
                <a:lnTo>
                  <a:pt x="4445" y="0"/>
                </a:lnTo>
                <a:lnTo>
                  <a:pt x="0" y="5080"/>
                </a:lnTo>
                <a:lnTo>
                  <a:pt x="0" y="12700"/>
                </a:lnTo>
                <a:lnTo>
                  <a:pt x="635" y="13969"/>
                </a:lnTo>
                <a:lnTo>
                  <a:pt x="1270" y="15875"/>
                </a:lnTo>
                <a:lnTo>
                  <a:pt x="21209" y="57276"/>
                </a:lnTo>
                <a:lnTo>
                  <a:pt x="24384" y="57276"/>
                </a:lnTo>
                <a:lnTo>
                  <a:pt x="7747" y="20955"/>
                </a:lnTo>
                <a:lnTo>
                  <a:pt x="22337" y="20955"/>
                </a:lnTo>
                <a:lnTo>
                  <a:pt x="21209" y="18414"/>
                </a:lnTo>
                <a:lnTo>
                  <a:pt x="56515" y="18414"/>
                </a:lnTo>
                <a:lnTo>
                  <a:pt x="56515" y="17144"/>
                </a:lnTo>
                <a:lnTo>
                  <a:pt x="7747" y="17144"/>
                </a:lnTo>
                <a:lnTo>
                  <a:pt x="4445" y="14605"/>
                </a:lnTo>
                <a:lnTo>
                  <a:pt x="4445" y="7619"/>
                </a:lnTo>
                <a:lnTo>
                  <a:pt x="7747" y="4444"/>
                </a:lnTo>
                <a:lnTo>
                  <a:pt x="56515" y="4444"/>
                </a:lnTo>
                <a:lnTo>
                  <a:pt x="54483" y="3175"/>
                </a:lnTo>
                <a:lnTo>
                  <a:pt x="17907" y="3175"/>
                </a:lnTo>
                <a:lnTo>
                  <a:pt x="16002" y="1269"/>
                </a:lnTo>
                <a:lnTo>
                  <a:pt x="13462" y="0"/>
                </a:lnTo>
                <a:close/>
              </a:path>
              <a:path w="60960" h="73660">
                <a:moveTo>
                  <a:pt x="22337" y="20955"/>
                </a:moveTo>
                <a:lnTo>
                  <a:pt x="9017" y="20955"/>
                </a:lnTo>
                <a:lnTo>
                  <a:pt x="25019" y="57276"/>
                </a:lnTo>
                <a:lnTo>
                  <a:pt x="38481" y="57276"/>
                </a:lnTo>
                <a:lnTo>
                  <a:pt x="22337" y="20955"/>
                </a:lnTo>
                <a:close/>
              </a:path>
              <a:path w="60960" h="73660">
                <a:moveTo>
                  <a:pt x="56515" y="18414"/>
                </a:moveTo>
                <a:lnTo>
                  <a:pt x="43688" y="18414"/>
                </a:lnTo>
                <a:lnTo>
                  <a:pt x="44323" y="20319"/>
                </a:lnTo>
                <a:lnTo>
                  <a:pt x="45593" y="22225"/>
                </a:lnTo>
                <a:lnTo>
                  <a:pt x="54483" y="22225"/>
                </a:lnTo>
                <a:lnTo>
                  <a:pt x="56515" y="20319"/>
                </a:lnTo>
                <a:lnTo>
                  <a:pt x="56515" y="18414"/>
                </a:lnTo>
                <a:close/>
              </a:path>
              <a:path w="60960" h="73660">
                <a:moveTo>
                  <a:pt x="56515" y="4444"/>
                </a:moveTo>
                <a:lnTo>
                  <a:pt x="14097" y="4444"/>
                </a:lnTo>
                <a:lnTo>
                  <a:pt x="16637" y="7619"/>
                </a:lnTo>
                <a:lnTo>
                  <a:pt x="16637" y="14605"/>
                </a:lnTo>
                <a:lnTo>
                  <a:pt x="14097" y="17144"/>
                </a:lnTo>
                <a:lnTo>
                  <a:pt x="56515" y="17144"/>
                </a:lnTo>
                <a:lnTo>
                  <a:pt x="56515" y="15239"/>
                </a:lnTo>
                <a:lnTo>
                  <a:pt x="20574" y="15239"/>
                </a:lnTo>
                <a:lnTo>
                  <a:pt x="20574" y="14605"/>
                </a:lnTo>
                <a:lnTo>
                  <a:pt x="56515" y="14605"/>
                </a:lnTo>
                <a:lnTo>
                  <a:pt x="56515" y="4444"/>
                </a:lnTo>
                <a:close/>
              </a:path>
              <a:path w="60960" h="73660">
                <a:moveTo>
                  <a:pt x="56515" y="14605"/>
                </a:moveTo>
                <a:lnTo>
                  <a:pt x="43688" y="14605"/>
                </a:lnTo>
                <a:lnTo>
                  <a:pt x="43688" y="15239"/>
                </a:lnTo>
                <a:lnTo>
                  <a:pt x="56515" y="15239"/>
                </a:lnTo>
                <a:lnTo>
                  <a:pt x="56515" y="14605"/>
                </a:lnTo>
                <a:close/>
              </a:path>
            </a:pathLst>
          </a:custGeom>
          <a:solidFill>
            <a:srgbClr val="005073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634223" y="3334511"/>
            <a:ext cx="34712" cy="10160"/>
          </a:xfrm>
          <a:custGeom>
            <a:avLst/>
            <a:gdLst/>
            <a:ahLst/>
            <a:cxnLst/>
            <a:rect l="l" t="t" r="r" b="b"/>
            <a:pathLst>
              <a:path w="26035" h="7619">
                <a:moveTo>
                  <a:pt x="24637" y="0"/>
                </a:moveTo>
                <a:lnTo>
                  <a:pt x="0" y="0"/>
                </a:lnTo>
                <a:lnTo>
                  <a:pt x="0" y="7620"/>
                </a:lnTo>
                <a:lnTo>
                  <a:pt x="1270" y="7620"/>
                </a:lnTo>
                <a:lnTo>
                  <a:pt x="24003" y="2793"/>
                </a:lnTo>
                <a:lnTo>
                  <a:pt x="25273" y="2793"/>
                </a:lnTo>
                <a:lnTo>
                  <a:pt x="25908" y="1397"/>
                </a:lnTo>
                <a:lnTo>
                  <a:pt x="25273" y="635"/>
                </a:lnTo>
                <a:lnTo>
                  <a:pt x="24637" y="0"/>
                </a:lnTo>
                <a:close/>
              </a:path>
            </a:pathLst>
          </a:custGeom>
          <a:solidFill>
            <a:srgbClr val="005073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634223" y="3316223"/>
            <a:ext cx="34712" cy="10160"/>
          </a:xfrm>
          <a:custGeom>
            <a:avLst/>
            <a:gdLst/>
            <a:ahLst/>
            <a:cxnLst/>
            <a:rect l="l" t="t" r="r" b="b"/>
            <a:pathLst>
              <a:path w="26035" h="7619">
                <a:moveTo>
                  <a:pt x="1270" y="0"/>
                </a:moveTo>
                <a:lnTo>
                  <a:pt x="0" y="0"/>
                </a:lnTo>
                <a:lnTo>
                  <a:pt x="0" y="7619"/>
                </a:lnTo>
                <a:lnTo>
                  <a:pt x="24637" y="7619"/>
                </a:lnTo>
                <a:lnTo>
                  <a:pt x="25908" y="6350"/>
                </a:lnTo>
                <a:lnTo>
                  <a:pt x="25273" y="5714"/>
                </a:lnTo>
                <a:lnTo>
                  <a:pt x="24003" y="5080"/>
                </a:lnTo>
                <a:lnTo>
                  <a:pt x="1270" y="0"/>
                </a:lnTo>
                <a:close/>
              </a:path>
            </a:pathLst>
          </a:custGeom>
          <a:solidFill>
            <a:srgbClr val="005073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387584" y="3261361"/>
            <a:ext cx="213360" cy="207433"/>
          </a:xfrm>
          <a:custGeom>
            <a:avLst/>
            <a:gdLst/>
            <a:ahLst/>
            <a:cxnLst/>
            <a:rect l="l" t="t" r="r" b="b"/>
            <a:pathLst>
              <a:path w="160020" h="155575">
                <a:moveTo>
                  <a:pt x="80009" y="0"/>
                </a:moveTo>
                <a:lnTo>
                  <a:pt x="48863" y="6107"/>
                </a:lnTo>
                <a:lnTo>
                  <a:pt x="23431" y="22764"/>
                </a:lnTo>
                <a:lnTo>
                  <a:pt x="6286" y="47470"/>
                </a:lnTo>
                <a:lnTo>
                  <a:pt x="0" y="77724"/>
                </a:lnTo>
                <a:lnTo>
                  <a:pt x="6286" y="107977"/>
                </a:lnTo>
                <a:lnTo>
                  <a:pt x="23431" y="132683"/>
                </a:lnTo>
                <a:lnTo>
                  <a:pt x="48863" y="149340"/>
                </a:lnTo>
                <a:lnTo>
                  <a:pt x="80009" y="155448"/>
                </a:lnTo>
                <a:lnTo>
                  <a:pt x="111156" y="149340"/>
                </a:lnTo>
                <a:lnTo>
                  <a:pt x="136588" y="132683"/>
                </a:lnTo>
                <a:lnTo>
                  <a:pt x="153733" y="107977"/>
                </a:lnTo>
                <a:lnTo>
                  <a:pt x="160019" y="77724"/>
                </a:lnTo>
                <a:lnTo>
                  <a:pt x="153733" y="47470"/>
                </a:lnTo>
                <a:lnTo>
                  <a:pt x="136588" y="22764"/>
                </a:lnTo>
                <a:lnTo>
                  <a:pt x="111156" y="6107"/>
                </a:lnTo>
                <a:lnTo>
                  <a:pt x="800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387584" y="3261361"/>
            <a:ext cx="213360" cy="207433"/>
          </a:xfrm>
          <a:custGeom>
            <a:avLst/>
            <a:gdLst/>
            <a:ahLst/>
            <a:cxnLst/>
            <a:rect l="l" t="t" r="r" b="b"/>
            <a:pathLst>
              <a:path w="160020" h="155575">
                <a:moveTo>
                  <a:pt x="0" y="77724"/>
                </a:moveTo>
                <a:lnTo>
                  <a:pt x="6286" y="47470"/>
                </a:lnTo>
                <a:lnTo>
                  <a:pt x="23431" y="22764"/>
                </a:lnTo>
                <a:lnTo>
                  <a:pt x="48863" y="6107"/>
                </a:lnTo>
                <a:lnTo>
                  <a:pt x="80009" y="0"/>
                </a:lnTo>
                <a:lnTo>
                  <a:pt x="111156" y="6107"/>
                </a:lnTo>
                <a:lnTo>
                  <a:pt x="136588" y="22764"/>
                </a:lnTo>
                <a:lnTo>
                  <a:pt x="153733" y="47470"/>
                </a:lnTo>
                <a:lnTo>
                  <a:pt x="160019" y="77724"/>
                </a:lnTo>
                <a:lnTo>
                  <a:pt x="153733" y="107977"/>
                </a:lnTo>
                <a:lnTo>
                  <a:pt x="136588" y="132683"/>
                </a:lnTo>
                <a:lnTo>
                  <a:pt x="111156" y="149340"/>
                </a:lnTo>
                <a:lnTo>
                  <a:pt x="80009" y="155448"/>
                </a:lnTo>
                <a:lnTo>
                  <a:pt x="48863" y="149340"/>
                </a:lnTo>
                <a:lnTo>
                  <a:pt x="23431" y="132683"/>
                </a:lnTo>
                <a:lnTo>
                  <a:pt x="6286" y="107977"/>
                </a:lnTo>
                <a:lnTo>
                  <a:pt x="0" y="77724"/>
                </a:lnTo>
                <a:close/>
              </a:path>
            </a:pathLst>
          </a:custGeom>
          <a:ln w="6096">
            <a:solidFill>
              <a:srgbClr val="86868A"/>
            </a:solidFill>
          </a:ln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476991" y="3332481"/>
            <a:ext cx="34712" cy="33020"/>
          </a:xfrm>
          <a:custGeom>
            <a:avLst/>
            <a:gdLst/>
            <a:ahLst/>
            <a:cxnLst/>
            <a:rect l="l" t="t" r="r" b="b"/>
            <a:pathLst>
              <a:path w="26034" h="24764">
                <a:moveTo>
                  <a:pt x="20065" y="0"/>
                </a:moveTo>
                <a:lnTo>
                  <a:pt x="5841" y="0"/>
                </a:lnTo>
                <a:lnTo>
                  <a:pt x="0" y="5460"/>
                </a:lnTo>
                <a:lnTo>
                  <a:pt x="0" y="18922"/>
                </a:lnTo>
                <a:lnTo>
                  <a:pt x="5841" y="24383"/>
                </a:lnTo>
                <a:lnTo>
                  <a:pt x="20065" y="24383"/>
                </a:lnTo>
                <a:lnTo>
                  <a:pt x="25907" y="18922"/>
                </a:lnTo>
                <a:lnTo>
                  <a:pt x="25907" y="5460"/>
                </a:lnTo>
                <a:lnTo>
                  <a:pt x="20065" y="0"/>
                </a:lnTo>
                <a:close/>
              </a:path>
            </a:pathLst>
          </a:custGeom>
          <a:solidFill>
            <a:srgbClr val="005073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0458704" y="3401569"/>
            <a:ext cx="71120" cy="14393"/>
          </a:xfrm>
          <a:custGeom>
            <a:avLst/>
            <a:gdLst/>
            <a:ahLst/>
            <a:cxnLst/>
            <a:rect l="l" t="t" r="r" b="b"/>
            <a:pathLst>
              <a:path w="53340" h="10794">
                <a:moveTo>
                  <a:pt x="18161" y="0"/>
                </a:moveTo>
                <a:lnTo>
                  <a:pt x="7747" y="507"/>
                </a:lnTo>
                <a:lnTo>
                  <a:pt x="0" y="2793"/>
                </a:lnTo>
                <a:lnTo>
                  <a:pt x="0" y="5080"/>
                </a:lnTo>
                <a:lnTo>
                  <a:pt x="2059" y="7346"/>
                </a:lnTo>
                <a:lnTo>
                  <a:pt x="7715" y="9112"/>
                </a:lnTo>
                <a:lnTo>
                  <a:pt x="16180" y="10259"/>
                </a:lnTo>
                <a:lnTo>
                  <a:pt x="26670" y="10668"/>
                </a:lnTo>
                <a:lnTo>
                  <a:pt x="37159" y="10259"/>
                </a:lnTo>
                <a:lnTo>
                  <a:pt x="45624" y="9112"/>
                </a:lnTo>
                <a:lnTo>
                  <a:pt x="51280" y="7346"/>
                </a:lnTo>
                <a:lnTo>
                  <a:pt x="53340" y="5080"/>
                </a:lnTo>
                <a:lnTo>
                  <a:pt x="53340" y="2793"/>
                </a:lnTo>
                <a:lnTo>
                  <a:pt x="49466" y="1650"/>
                </a:lnTo>
                <a:lnTo>
                  <a:pt x="22098" y="1650"/>
                </a:lnTo>
                <a:lnTo>
                  <a:pt x="18161" y="1143"/>
                </a:lnTo>
                <a:lnTo>
                  <a:pt x="18161" y="0"/>
                </a:lnTo>
                <a:close/>
              </a:path>
              <a:path w="53340" h="10794">
                <a:moveTo>
                  <a:pt x="34417" y="0"/>
                </a:moveTo>
                <a:lnTo>
                  <a:pt x="34417" y="1143"/>
                </a:lnTo>
                <a:lnTo>
                  <a:pt x="30606" y="1650"/>
                </a:lnTo>
                <a:lnTo>
                  <a:pt x="49466" y="1650"/>
                </a:lnTo>
                <a:lnTo>
                  <a:pt x="45593" y="507"/>
                </a:lnTo>
                <a:lnTo>
                  <a:pt x="34417" y="0"/>
                </a:lnTo>
                <a:close/>
              </a:path>
            </a:pathLst>
          </a:custGeom>
          <a:solidFill>
            <a:srgbClr val="005073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0454640" y="3308097"/>
            <a:ext cx="81280" cy="93980"/>
          </a:xfrm>
          <a:custGeom>
            <a:avLst/>
            <a:gdLst/>
            <a:ahLst/>
            <a:cxnLst/>
            <a:rect l="l" t="t" r="r" b="b"/>
            <a:pathLst>
              <a:path w="60959" h="70485">
                <a:moveTo>
                  <a:pt x="29845" y="0"/>
                </a:moveTo>
                <a:lnTo>
                  <a:pt x="18055" y="3046"/>
                </a:lnTo>
                <a:lnTo>
                  <a:pt x="8588" y="9699"/>
                </a:lnTo>
                <a:lnTo>
                  <a:pt x="2287" y="19091"/>
                </a:lnTo>
                <a:lnTo>
                  <a:pt x="0" y="30352"/>
                </a:lnTo>
                <a:lnTo>
                  <a:pt x="1948" y="41013"/>
                </a:lnTo>
                <a:lnTo>
                  <a:pt x="7302" y="49910"/>
                </a:lnTo>
                <a:lnTo>
                  <a:pt x="15323" y="56427"/>
                </a:lnTo>
                <a:lnTo>
                  <a:pt x="25273" y="59943"/>
                </a:lnTo>
                <a:lnTo>
                  <a:pt x="25273" y="68833"/>
                </a:lnTo>
                <a:lnTo>
                  <a:pt x="27940" y="70103"/>
                </a:lnTo>
                <a:lnTo>
                  <a:pt x="33020" y="70103"/>
                </a:lnTo>
                <a:lnTo>
                  <a:pt x="35051" y="68833"/>
                </a:lnTo>
                <a:lnTo>
                  <a:pt x="35051" y="59943"/>
                </a:lnTo>
                <a:lnTo>
                  <a:pt x="45100" y="56427"/>
                </a:lnTo>
                <a:lnTo>
                  <a:pt x="53340" y="49910"/>
                </a:lnTo>
                <a:lnTo>
                  <a:pt x="54532" y="48005"/>
                </a:lnTo>
                <a:lnTo>
                  <a:pt x="20066" y="48005"/>
                </a:lnTo>
                <a:lnTo>
                  <a:pt x="12319" y="39750"/>
                </a:lnTo>
                <a:lnTo>
                  <a:pt x="12319" y="20827"/>
                </a:lnTo>
                <a:lnTo>
                  <a:pt x="20066" y="13207"/>
                </a:lnTo>
                <a:lnTo>
                  <a:pt x="29845" y="12572"/>
                </a:lnTo>
                <a:lnTo>
                  <a:pt x="29845" y="0"/>
                </a:lnTo>
                <a:close/>
              </a:path>
              <a:path w="60959" h="70485">
                <a:moveTo>
                  <a:pt x="31115" y="0"/>
                </a:moveTo>
                <a:lnTo>
                  <a:pt x="31115" y="12572"/>
                </a:lnTo>
                <a:lnTo>
                  <a:pt x="40894" y="13207"/>
                </a:lnTo>
                <a:lnTo>
                  <a:pt x="48641" y="20827"/>
                </a:lnTo>
                <a:lnTo>
                  <a:pt x="48641" y="39750"/>
                </a:lnTo>
                <a:lnTo>
                  <a:pt x="40259" y="48005"/>
                </a:lnTo>
                <a:lnTo>
                  <a:pt x="54532" y="48005"/>
                </a:lnTo>
                <a:lnTo>
                  <a:pt x="58912" y="41013"/>
                </a:lnTo>
                <a:lnTo>
                  <a:pt x="60960" y="30352"/>
                </a:lnTo>
                <a:lnTo>
                  <a:pt x="58582" y="19091"/>
                </a:lnTo>
                <a:lnTo>
                  <a:pt x="52133" y="9699"/>
                </a:lnTo>
                <a:lnTo>
                  <a:pt x="42636" y="3046"/>
                </a:lnTo>
                <a:lnTo>
                  <a:pt x="31115" y="0"/>
                </a:lnTo>
                <a:close/>
              </a:path>
            </a:pathLst>
          </a:custGeom>
          <a:solidFill>
            <a:srgbClr val="005073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467344" y="3261361"/>
            <a:ext cx="211667" cy="207433"/>
          </a:xfrm>
          <a:custGeom>
            <a:avLst/>
            <a:gdLst/>
            <a:ahLst/>
            <a:cxnLst/>
            <a:rect l="l" t="t" r="r" b="b"/>
            <a:pathLst>
              <a:path w="158750" h="155575">
                <a:moveTo>
                  <a:pt x="79247" y="0"/>
                </a:moveTo>
                <a:lnTo>
                  <a:pt x="48381" y="6107"/>
                </a:lnTo>
                <a:lnTo>
                  <a:pt x="23193" y="22764"/>
                </a:lnTo>
                <a:lnTo>
                  <a:pt x="6221" y="47470"/>
                </a:lnTo>
                <a:lnTo>
                  <a:pt x="0" y="77724"/>
                </a:lnTo>
                <a:lnTo>
                  <a:pt x="6221" y="107977"/>
                </a:lnTo>
                <a:lnTo>
                  <a:pt x="23193" y="132683"/>
                </a:lnTo>
                <a:lnTo>
                  <a:pt x="48381" y="149340"/>
                </a:lnTo>
                <a:lnTo>
                  <a:pt x="79247" y="155448"/>
                </a:lnTo>
                <a:lnTo>
                  <a:pt x="110114" y="149340"/>
                </a:lnTo>
                <a:lnTo>
                  <a:pt x="135302" y="132683"/>
                </a:lnTo>
                <a:lnTo>
                  <a:pt x="152274" y="107977"/>
                </a:lnTo>
                <a:lnTo>
                  <a:pt x="158495" y="77724"/>
                </a:lnTo>
                <a:lnTo>
                  <a:pt x="152274" y="47470"/>
                </a:lnTo>
                <a:lnTo>
                  <a:pt x="135302" y="22764"/>
                </a:lnTo>
                <a:lnTo>
                  <a:pt x="110114" y="6107"/>
                </a:lnTo>
                <a:lnTo>
                  <a:pt x="792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467344" y="3261361"/>
            <a:ext cx="211667" cy="207433"/>
          </a:xfrm>
          <a:custGeom>
            <a:avLst/>
            <a:gdLst/>
            <a:ahLst/>
            <a:cxnLst/>
            <a:rect l="l" t="t" r="r" b="b"/>
            <a:pathLst>
              <a:path w="158750" h="155575">
                <a:moveTo>
                  <a:pt x="0" y="77724"/>
                </a:moveTo>
                <a:lnTo>
                  <a:pt x="6221" y="47470"/>
                </a:lnTo>
                <a:lnTo>
                  <a:pt x="23193" y="22764"/>
                </a:lnTo>
                <a:lnTo>
                  <a:pt x="48381" y="6107"/>
                </a:lnTo>
                <a:lnTo>
                  <a:pt x="79247" y="0"/>
                </a:lnTo>
                <a:lnTo>
                  <a:pt x="110114" y="6107"/>
                </a:lnTo>
                <a:lnTo>
                  <a:pt x="135302" y="22764"/>
                </a:lnTo>
                <a:lnTo>
                  <a:pt x="152274" y="47470"/>
                </a:lnTo>
                <a:lnTo>
                  <a:pt x="158495" y="77724"/>
                </a:lnTo>
                <a:lnTo>
                  <a:pt x="152274" y="107977"/>
                </a:lnTo>
                <a:lnTo>
                  <a:pt x="135302" y="132683"/>
                </a:lnTo>
                <a:lnTo>
                  <a:pt x="110114" y="149340"/>
                </a:lnTo>
                <a:lnTo>
                  <a:pt x="79247" y="155448"/>
                </a:lnTo>
                <a:lnTo>
                  <a:pt x="48381" y="149340"/>
                </a:lnTo>
                <a:lnTo>
                  <a:pt x="23193" y="132683"/>
                </a:lnTo>
                <a:lnTo>
                  <a:pt x="6221" y="107977"/>
                </a:lnTo>
                <a:lnTo>
                  <a:pt x="0" y="77724"/>
                </a:lnTo>
                <a:close/>
              </a:path>
            </a:pathLst>
          </a:custGeom>
          <a:ln w="6095">
            <a:solidFill>
              <a:srgbClr val="86868A"/>
            </a:solidFill>
          </a:ln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497824" y="3310127"/>
            <a:ext cx="126153" cy="99907"/>
          </a:xfrm>
          <a:custGeom>
            <a:avLst/>
            <a:gdLst/>
            <a:ahLst/>
            <a:cxnLst/>
            <a:rect l="l" t="t" r="r" b="b"/>
            <a:pathLst>
              <a:path w="94614" h="74930">
                <a:moveTo>
                  <a:pt x="42418" y="0"/>
                </a:moveTo>
                <a:lnTo>
                  <a:pt x="39878" y="0"/>
                </a:lnTo>
                <a:lnTo>
                  <a:pt x="39243" y="1905"/>
                </a:lnTo>
                <a:lnTo>
                  <a:pt x="25654" y="26162"/>
                </a:lnTo>
                <a:lnTo>
                  <a:pt x="25019" y="26797"/>
                </a:lnTo>
                <a:lnTo>
                  <a:pt x="25654" y="28575"/>
                </a:lnTo>
                <a:lnTo>
                  <a:pt x="27051" y="29210"/>
                </a:lnTo>
                <a:lnTo>
                  <a:pt x="46228" y="39243"/>
                </a:lnTo>
                <a:lnTo>
                  <a:pt x="0" y="57912"/>
                </a:lnTo>
                <a:lnTo>
                  <a:pt x="1905" y="64135"/>
                </a:lnTo>
                <a:lnTo>
                  <a:pt x="6477" y="71501"/>
                </a:lnTo>
                <a:lnTo>
                  <a:pt x="9652" y="74676"/>
                </a:lnTo>
                <a:lnTo>
                  <a:pt x="10542" y="74011"/>
                </a:lnTo>
                <a:lnTo>
                  <a:pt x="15827" y="70310"/>
                </a:lnTo>
                <a:lnTo>
                  <a:pt x="55245" y="43561"/>
                </a:lnTo>
                <a:lnTo>
                  <a:pt x="89651" y="43561"/>
                </a:lnTo>
                <a:lnTo>
                  <a:pt x="93853" y="35433"/>
                </a:lnTo>
                <a:lnTo>
                  <a:pt x="94487" y="34798"/>
                </a:lnTo>
                <a:lnTo>
                  <a:pt x="94487" y="34162"/>
                </a:lnTo>
                <a:lnTo>
                  <a:pt x="93853" y="33655"/>
                </a:lnTo>
                <a:lnTo>
                  <a:pt x="89408" y="31115"/>
                </a:lnTo>
                <a:lnTo>
                  <a:pt x="91312" y="28575"/>
                </a:lnTo>
                <a:lnTo>
                  <a:pt x="91948" y="26797"/>
                </a:lnTo>
                <a:lnTo>
                  <a:pt x="91312" y="24892"/>
                </a:lnTo>
                <a:lnTo>
                  <a:pt x="90043" y="24892"/>
                </a:lnTo>
                <a:lnTo>
                  <a:pt x="42418" y="0"/>
                </a:lnTo>
                <a:close/>
              </a:path>
              <a:path w="94614" h="74930">
                <a:moveTo>
                  <a:pt x="89651" y="43561"/>
                </a:moveTo>
                <a:lnTo>
                  <a:pt x="55245" y="43561"/>
                </a:lnTo>
                <a:lnTo>
                  <a:pt x="74549" y="53467"/>
                </a:lnTo>
                <a:lnTo>
                  <a:pt x="75184" y="54102"/>
                </a:lnTo>
                <a:lnTo>
                  <a:pt x="76454" y="53467"/>
                </a:lnTo>
                <a:lnTo>
                  <a:pt x="77724" y="52324"/>
                </a:lnTo>
                <a:lnTo>
                  <a:pt x="79756" y="49149"/>
                </a:lnTo>
                <a:lnTo>
                  <a:pt x="86762" y="49149"/>
                </a:lnTo>
                <a:lnTo>
                  <a:pt x="89651" y="43561"/>
                </a:lnTo>
                <a:close/>
              </a:path>
              <a:path w="94614" h="74930">
                <a:moveTo>
                  <a:pt x="86762" y="49149"/>
                </a:moveTo>
                <a:lnTo>
                  <a:pt x="79756" y="49149"/>
                </a:lnTo>
                <a:lnTo>
                  <a:pt x="84836" y="51689"/>
                </a:lnTo>
                <a:lnTo>
                  <a:pt x="86106" y="50418"/>
                </a:lnTo>
                <a:lnTo>
                  <a:pt x="86762" y="49149"/>
                </a:lnTo>
                <a:close/>
              </a:path>
            </a:pathLst>
          </a:custGeom>
          <a:solidFill>
            <a:srgbClr val="005073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615679" y="3354831"/>
            <a:ext cx="33020" cy="40640"/>
          </a:xfrm>
          <a:custGeom>
            <a:avLst/>
            <a:gdLst/>
            <a:ahLst/>
            <a:cxnLst/>
            <a:rect l="l" t="t" r="r" b="b"/>
            <a:pathLst>
              <a:path w="24764" h="30480">
                <a:moveTo>
                  <a:pt x="13715" y="0"/>
                </a:moveTo>
                <a:lnTo>
                  <a:pt x="7393" y="8068"/>
                </a:lnTo>
                <a:lnTo>
                  <a:pt x="3143" y="16160"/>
                </a:lnTo>
                <a:lnTo>
                  <a:pt x="750" y="22395"/>
                </a:lnTo>
                <a:lnTo>
                  <a:pt x="0" y="24892"/>
                </a:lnTo>
                <a:lnTo>
                  <a:pt x="10032" y="30480"/>
                </a:lnTo>
                <a:lnTo>
                  <a:pt x="24384" y="6223"/>
                </a:lnTo>
                <a:lnTo>
                  <a:pt x="13715" y="0"/>
                </a:lnTo>
                <a:close/>
              </a:path>
            </a:pathLst>
          </a:custGeom>
          <a:solidFill>
            <a:srgbClr val="005073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788400" y="3261361"/>
            <a:ext cx="211667" cy="207433"/>
          </a:xfrm>
          <a:custGeom>
            <a:avLst/>
            <a:gdLst/>
            <a:ahLst/>
            <a:cxnLst/>
            <a:rect l="l" t="t" r="r" b="b"/>
            <a:pathLst>
              <a:path w="158750" h="155575">
                <a:moveTo>
                  <a:pt x="79248" y="0"/>
                </a:moveTo>
                <a:lnTo>
                  <a:pt x="48381" y="6107"/>
                </a:lnTo>
                <a:lnTo>
                  <a:pt x="23193" y="22764"/>
                </a:lnTo>
                <a:lnTo>
                  <a:pt x="6221" y="47470"/>
                </a:lnTo>
                <a:lnTo>
                  <a:pt x="0" y="77724"/>
                </a:lnTo>
                <a:lnTo>
                  <a:pt x="6221" y="107977"/>
                </a:lnTo>
                <a:lnTo>
                  <a:pt x="23193" y="132683"/>
                </a:lnTo>
                <a:lnTo>
                  <a:pt x="48381" y="149340"/>
                </a:lnTo>
                <a:lnTo>
                  <a:pt x="79248" y="155448"/>
                </a:lnTo>
                <a:lnTo>
                  <a:pt x="110114" y="149340"/>
                </a:lnTo>
                <a:lnTo>
                  <a:pt x="135302" y="132683"/>
                </a:lnTo>
                <a:lnTo>
                  <a:pt x="152274" y="107977"/>
                </a:lnTo>
                <a:lnTo>
                  <a:pt x="158496" y="77724"/>
                </a:lnTo>
                <a:lnTo>
                  <a:pt x="152274" y="47470"/>
                </a:lnTo>
                <a:lnTo>
                  <a:pt x="135302" y="22764"/>
                </a:lnTo>
                <a:lnTo>
                  <a:pt x="110114" y="6107"/>
                </a:lnTo>
                <a:lnTo>
                  <a:pt x="792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788400" y="3261361"/>
            <a:ext cx="211667" cy="207433"/>
          </a:xfrm>
          <a:custGeom>
            <a:avLst/>
            <a:gdLst/>
            <a:ahLst/>
            <a:cxnLst/>
            <a:rect l="l" t="t" r="r" b="b"/>
            <a:pathLst>
              <a:path w="158750" h="155575">
                <a:moveTo>
                  <a:pt x="0" y="77724"/>
                </a:moveTo>
                <a:lnTo>
                  <a:pt x="6221" y="47470"/>
                </a:lnTo>
                <a:lnTo>
                  <a:pt x="23193" y="22764"/>
                </a:lnTo>
                <a:lnTo>
                  <a:pt x="48381" y="6107"/>
                </a:lnTo>
                <a:lnTo>
                  <a:pt x="79248" y="0"/>
                </a:lnTo>
                <a:lnTo>
                  <a:pt x="110114" y="6107"/>
                </a:lnTo>
                <a:lnTo>
                  <a:pt x="135302" y="22764"/>
                </a:lnTo>
                <a:lnTo>
                  <a:pt x="152274" y="47470"/>
                </a:lnTo>
                <a:lnTo>
                  <a:pt x="158496" y="77724"/>
                </a:lnTo>
                <a:lnTo>
                  <a:pt x="152274" y="107977"/>
                </a:lnTo>
                <a:lnTo>
                  <a:pt x="135302" y="132683"/>
                </a:lnTo>
                <a:lnTo>
                  <a:pt x="110114" y="149340"/>
                </a:lnTo>
                <a:lnTo>
                  <a:pt x="79248" y="155448"/>
                </a:lnTo>
                <a:lnTo>
                  <a:pt x="48381" y="149340"/>
                </a:lnTo>
                <a:lnTo>
                  <a:pt x="23193" y="132683"/>
                </a:lnTo>
                <a:lnTo>
                  <a:pt x="6221" y="107977"/>
                </a:lnTo>
                <a:lnTo>
                  <a:pt x="0" y="77724"/>
                </a:lnTo>
                <a:close/>
              </a:path>
            </a:pathLst>
          </a:custGeom>
          <a:ln w="6096">
            <a:solidFill>
              <a:srgbClr val="86868A"/>
            </a:solidFill>
          </a:ln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855456" y="3312160"/>
            <a:ext cx="79587" cy="110067"/>
          </a:xfrm>
          <a:custGeom>
            <a:avLst/>
            <a:gdLst/>
            <a:ahLst/>
            <a:cxnLst/>
            <a:rect l="l" t="t" r="r" b="b"/>
            <a:pathLst>
              <a:path w="59690" h="82550">
                <a:moveTo>
                  <a:pt x="36194" y="0"/>
                </a:moveTo>
                <a:lnTo>
                  <a:pt x="22605" y="0"/>
                </a:lnTo>
                <a:lnTo>
                  <a:pt x="16763" y="5715"/>
                </a:lnTo>
                <a:lnTo>
                  <a:pt x="16763" y="15748"/>
                </a:lnTo>
                <a:lnTo>
                  <a:pt x="18796" y="19431"/>
                </a:lnTo>
                <a:lnTo>
                  <a:pt x="21335" y="21336"/>
                </a:lnTo>
                <a:lnTo>
                  <a:pt x="14858" y="40259"/>
                </a:lnTo>
                <a:lnTo>
                  <a:pt x="0" y="82296"/>
                </a:lnTo>
                <a:lnTo>
                  <a:pt x="7111" y="82296"/>
                </a:lnTo>
                <a:lnTo>
                  <a:pt x="10286" y="72898"/>
                </a:lnTo>
                <a:lnTo>
                  <a:pt x="55937" y="72898"/>
                </a:lnTo>
                <a:lnTo>
                  <a:pt x="53573" y="66548"/>
                </a:lnTo>
                <a:lnTo>
                  <a:pt x="12953" y="66548"/>
                </a:lnTo>
                <a:lnTo>
                  <a:pt x="14858" y="60960"/>
                </a:lnTo>
                <a:lnTo>
                  <a:pt x="51493" y="60960"/>
                </a:lnTo>
                <a:lnTo>
                  <a:pt x="48893" y="53975"/>
                </a:lnTo>
                <a:lnTo>
                  <a:pt x="17399" y="53975"/>
                </a:lnTo>
                <a:lnTo>
                  <a:pt x="19430" y="49022"/>
                </a:lnTo>
                <a:lnTo>
                  <a:pt x="47049" y="49022"/>
                </a:lnTo>
                <a:lnTo>
                  <a:pt x="44449" y="42037"/>
                </a:lnTo>
                <a:lnTo>
                  <a:pt x="21971" y="42037"/>
                </a:lnTo>
                <a:lnTo>
                  <a:pt x="23240" y="37084"/>
                </a:lnTo>
                <a:lnTo>
                  <a:pt x="23875" y="36449"/>
                </a:lnTo>
                <a:lnTo>
                  <a:pt x="42368" y="36449"/>
                </a:lnTo>
                <a:lnTo>
                  <a:pt x="39774" y="29463"/>
                </a:lnTo>
                <a:lnTo>
                  <a:pt x="26542" y="29463"/>
                </a:lnTo>
                <a:lnTo>
                  <a:pt x="28448" y="23875"/>
                </a:lnTo>
                <a:lnTo>
                  <a:pt x="37750" y="23875"/>
                </a:lnTo>
                <a:lnTo>
                  <a:pt x="36829" y="21336"/>
                </a:lnTo>
                <a:lnTo>
                  <a:pt x="40004" y="19431"/>
                </a:lnTo>
                <a:lnTo>
                  <a:pt x="42036" y="15748"/>
                </a:lnTo>
                <a:lnTo>
                  <a:pt x="42036" y="5715"/>
                </a:lnTo>
                <a:lnTo>
                  <a:pt x="36194" y="0"/>
                </a:lnTo>
                <a:close/>
              </a:path>
              <a:path w="59690" h="82550">
                <a:moveTo>
                  <a:pt x="55937" y="72898"/>
                </a:moveTo>
                <a:lnTo>
                  <a:pt x="47751" y="72898"/>
                </a:lnTo>
                <a:lnTo>
                  <a:pt x="51053" y="82296"/>
                </a:lnTo>
                <a:lnTo>
                  <a:pt x="59435" y="82296"/>
                </a:lnTo>
                <a:lnTo>
                  <a:pt x="55937" y="72898"/>
                </a:lnTo>
                <a:close/>
              </a:path>
              <a:path w="59690" h="82550">
                <a:moveTo>
                  <a:pt x="51493" y="60960"/>
                </a:moveTo>
                <a:lnTo>
                  <a:pt x="43306" y="60960"/>
                </a:lnTo>
                <a:lnTo>
                  <a:pt x="45847" y="66548"/>
                </a:lnTo>
                <a:lnTo>
                  <a:pt x="53573" y="66548"/>
                </a:lnTo>
                <a:lnTo>
                  <a:pt x="51493" y="60960"/>
                </a:lnTo>
                <a:close/>
              </a:path>
              <a:path w="59690" h="82550">
                <a:moveTo>
                  <a:pt x="47049" y="49022"/>
                </a:moveTo>
                <a:lnTo>
                  <a:pt x="38734" y="49022"/>
                </a:lnTo>
                <a:lnTo>
                  <a:pt x="40639" y="53975"/>
                </a:lnTo>
                <a:lnTo>
                  <a:pt x="48893" y="53975"/>
                </a:lnTo>
                <a:lnTo>
                  <a:pt x="47049" y="49022"/>
                </a:lnTo>
                <a:close/>
              </a:path>
              <a:path w="59690" h="82550">
                <a:moveTo>
                  <a:pt x="42368" y="36449"/>
                </a:moveTo>
                <a:lnTo>
                  <a:pt x="34925" y="36449"/>
                </a:lnTo>
                <a:lnTo>
                  <a:pt x="36194" y="42037"/>
                </a:lnTo>
                <a:lnTo>
                  <a:pt x="44449" y="42037"/>
                </a:lnTo>
                <a:lnTo>
                  <a:pt x="42368" y="36449"/>
                </a:lnTo>
                <a:close/>
              </a:path>
              <a:path w="59690" h="82550">
                <a:moveTo>
                  <a:pt x="37750" y="23875"/>
                </a:moveTo>
                <a:lnTo>
                  <a:pt x="30352" y="23875"/>
                </a:lnTo>
                <a:lnTo>
                  <a:pt x="32257" y="29463"/>
                </a:lnTo>
                <a:lnTo>
                  <a:pt x="39774" y="29463"/>
                </a:lnTo>
                <a:lnTo>
                  <a:pt x="37750" y="23875"/>
                </a:lnTo>
                <a:close/>
              </a:path>
              <a:path w="59690" h="82550">
                <a:moveTo>
                  <a:pt x="29717" y="23875"/>
                </a:moveTo>
                <a:lnTo>
                  <a:pt x="29082" y="23875"/>
                </a:lnTo>
                <a:lnTo>
                  <a:pt x="29082" y="24511"/>
                </a:lnTo>
                <a:lnTo>
                  <a:pt x="29717" y="24511"/>
                </a:lnTo>
                <a:lnTo>
                  <a:pt x="29717" y="23875"/>
                </a:lnTo>
                <a:close/>
              </a:path>
            </a:pathLst>
          </a:custGeom>
          <a:solidFill>
            <a:srgbClr val="005073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914385" y="3308096"/>
            <a:ext cx="14393" cy="40640"/>
          </a:xfrm>
          <a:custGeom>
            <a:avLst/>
            <a:gdLst/>
            <a:ahLst/>
            <a:cxnLst/>
            <a:rect l="l" t="t" r="r" b="b"/>
            <a:pathLst>
              <a:path w="10795" h="30480">
                <a:moveTo>
                  <a:pt x="6222" y="0"/>
                </a:moveTo>
                <a:lnTo>
                  <a:pt x="0" y="1904"/>
                </a:lnTo>
                <a:lnTo>
                  <a:pt x="2539" y="6350"/>
                </a:lnTo>
                <a:lnTo>
                  <a:pt x="3809" y="10794"/>
                </a:lnTo>
                <a:lnTo>
                  <a:pt x="3809" y="20319"/>
                </a:lnTo>
                <a:lnTo>
                  <a:pt x="2539" y="24764"/>
                </a:lnTo>
                <a:lnTo>
                  <a:pt x="0" y="28575"/>
                </a:lnTo>
                <a:lnTo>
                  <a:pt x="6222" y="30479"/>
                </a:lnTo>
                <a:lnTo>
                  <a:pt x="8762" y="26034"/>
                </a:lnTo>
                <a:lnTo>
                  <a:pt x="10667" y="20954"/>
                </a:lnTo>
                <a:lnTo>
                  <a:pt x="10667" y="10159"/>
                </a:lnTo>
                <a:lnTo>
                  <a:pt x="8762" y="5079"/>
                </a:lnTo>
                <a:lnTo>
                  <a:pt x="6222" y="0"/>
                </a:lnTo>
                <a:close/>
              </a:path>
            </a:pathLst>
          </a:custGeom>
          <a:solidFill>
            <a:srgbClr val="005073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859521" y="3308096"/>
            <a:ext cx="14393" cy="40640"/>
          </a:xfrm>
          <a:custGeom>
            <a:avLst/>
            <a:gdLst/>
            <a:ahLst/>
            <a:cxnLst/>
            <a:rect l="l" t="t" r="r" b="b"/>
            <a:pathLst>
              <a:path w="10795" h="30480">
                <a:moveTo>
                  <a:pt x="4699" y="0"/>
                </a:moveTo>
                <a:lnTo>
                  <a:pt x="1269" y="5079"/>
                </a:lnTo>
                <a:lnTo>
                  <a:pt x="0" y="10159"/>
                </a:lnTo>
                <a:lnTo>
                  <a:pt x="0" y="20954"/>
                </a:lnTo>
                <a:lnTo>
                  <a:pt x="1269" y="26034"/>
                </a:lnTo>
                <a:lnTo>
                  <a:pt x="4699" y="30479"/>
                </a:lnTo>
                <a:lnTo>
                  <a:pt x="10667" y="28575"/>
                </a:lnTo>
                <a:lnTo>
                  <a:pt x="7365" y="24764"/>
                </a:lnTo>
                <a:lnTo>
                  <a:pt x="6712" y="20954"/>
                </a:lnTo>
                <a:lnTo>
                  <a:pt x="6712" y="10159"/>
                </a:lnTo>
                <a:lnTo>
                  <a:pt x="7365" y="6350"/>
                </a:lnTo>
                <a:lnTo>
                  <a:pt x="10667" y="1904"/>
                </a:lnTo>
                <a:lnTo>
                  <a:pt x="4699" y="0"/>
                </a:lnTo>
                <a:close/>
              </a:path>
            </a:pathLst>
          </a:custGeom>
          <a:solidFill>
            <a:srgbClr val="005073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839200" y="3302001"/>
            <a:ext cx="16933" cy="53340"/>
          </a:xfrm>
          <a:custGeom>
            <a:avLst/>
            <a:gdLst/>
            <a:ahLst/>
            <a:cxnLst/>
            <a:rect l="l" t="t" r="r" b="b"/>
            <a:pathLst>
              <a:path w="12700" h="40005">
                <a:moveTo>
                  <a:pt x="6730" y="0"/>
                </a:moveTo>
                <a:lnTo>
                  <a:pt x="2667" y="6350"/>
                </a:lnTo>
                <a:lnTo>
                  <a:pt x="0" y="12826"/>
                </a:lnTo>
                <a:lnTo>
                  <a:pt x="0" y="27431"/>
                </a:lnTo>
                <a:lnTo>
                  <a:pt x="2667" y="33908"/>
                </a:lnTo>
                <a:lnTo>
                  <a:pt x="6730" y="39624"/>
                </a:lnTo>
                <a:lnTo>
                  <a:pt x="12192" y="37718"/>
                </a:lnTo>
                <a:lnTo>
                  <a:pt x="8763" y="32004"/>
                </a:lnTo>
                <a:lnTo>
                  <a:pt x="6730" y="26162"/>
                </a:lnTo>
                <a:lnTo>
                  <a:pt x="6730" y="13462"/>
                </a:lnTo>
                <a:lnTo>
                  <a:pt x="8763" y="7619"/>
                </a:lnTo>
                <a:lnTo>
                  <a:pt x="12192" y="2539"/>
                </a:lnTo>
                <a:lnTo>
                  <a:pt x="6730" y="0"/>
                </a:lnTo>
                <a:close/>
              </a:path>
            </a:pathLst>
          </a:custGeom>
          <a:solidFill>
            <a:srgbClr val="005073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932673" y="3302001"/>
            <a:ext cx="14393" cy="53340"/>
          </a:xfrm>
          <a:custGeom>
            <a:avLst/>
            <a:gdLst/>
            <a:ahLst/>
            <a:cxnLst/>
            <a:rect l="l" t="t" r="r" b="b"/>
            <a:pathLst>
              <a:path w="10795" h="40005">
                <a:moveTo>
                  <a:pt x="5334" y="0"/>
                </a:moveTo>
                <a:lnTo>
                  <a:pt x="0" y="2539"/>
                </a:lnTo>
                <a:lnTo>
                  <a:pt x="3555" y="7619"/>
                </a:lnTo>
                <a:lnTo>
                  <a:pt x="5334" y="13462"/>
                </a:lnTo>
                <a:lnTo>
                  <a:pt x="5334" y="25526"/>
                </a:lnTo>
                <a:lnTo>
                  <a:pt x="3555" y="30099"/>
                </a:lnTo>
                <a:lnTo>
                  <a:pt x="1777" y="35179"/>
                </a:lnTo>
                <a:lnTo>
                  <a:pt x="1143" y="35813"/>
                </a:lnTo>
                <a:lnTo>
                  <a:pt x="635" y="37083"/>
                </a:lnTo>
                <a:lnTo>
                  <a:pt x="0" y="37718"/>
                </a:lnTo>
                <a:lnTo>
                  <a:pt x="5334" y="39624"/>
                </a:lnTo>
                <a:lnTo>
                  <a:pt x="5969" y="38354"/>
                </a:lnTo>
                <a:lnTo>
                  <a:pt x="7112" y="36449"/>
                </a:lnTo>
                <a:lnTo>
                  <a:pt x="7747" y="34543"/>
                </a:lnTo>
                <a:lnTo>
                  <a:pt x="9525" y="30099"/>
                </a:lnTo>
                <a:lnTo>
                  <a:pt x="10668" y="25526"/>
                </a:lnTo>
                <a:lnTo>
                  <a:pt x="10668" y="12826"/>
                </a:lnTo>
                <a:lnTo>
                  <a:pt x="8890" y="6350"/>
                </a:lnTo>
                <a:lnTo>
                  <a:pt x="5334" y="0"/>
                </a:lnTo>
                <a:close/>
              </a:path>
            </a:pathLst>
          </a:custGeom>
          <a:solidFill>
            <a:srgbClr val="005073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0708640" y="3261361"/>
            <a:ext cx="211667" cy="207433"/>
          </a:xfrm>
          <a:custGeom>
            <a:avLst/>
            <a:gdLst/>
            <a:ahLst/>
            <a:cxnLst/>
            <a:rect l="l" t="t" r="r" b="b"/>
            <a:pathLst>
              <a:path w="158750" h="155575">
                <a:moveTo>
                  <a:pt x="79248" y="0"/>
                </a:moveTo>
                <a:lnTo>
                  <a:pt x="48381" y="6107"/>
                </a:lnTo>
                <a:lnTo>
                  <a:pt x="23193" y="22764"/>
                </a:lnTo>
                <a:lnTo>
                  <a:pt x="6221" y="47470"/>
                </a:lnTo>
                <a:lnTo>
                  <a:pt x="0" y="77724"/>
                </a:lnTo>
                <a:lnTo>
                  <a:pt x="6221" y="107977"/>
                </a:lnTo>
                <a:lnTo>
                  <a:pt x="23193" y="132683"/>
                </a:lnTo>
                <a:lnTo>
                  <a:pt x="48381" y="149340"/>
                </a:lnTo>
                <a:lnTo>
                  <a:pt x="79248" y="155448"/>
                </a:lnTo>
                <a:lnTo>
                  <a:pt x="110114" y="149340"/>
                </a:lnTo>
                <a:lnTo>
                  <a:pt x="135302" y="132683"/>
                </a:lnTo>
                <a:lnTo>
                  <a:pt x="152274" y="107977"/>
                </a:lnTo>
                <a:lnTo>
                  <a:pt x="158496" y="77724"/>
                </a:lnTo>
                <a:lnTo>
                  <a:pt x="152274" y="47470"/>
                </a:lnTo>
                <a:lnTo>
                  <a:pt x="135302" y="22764"/>
                </a:lnTo>
                <a:lnTo>
                  <a:pt x="110114" y="6107"/>
                </a:lnTo>
                <a:lnTo>
                  <a:pt x="792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0708640" y="3261361"/>
            <a:ext cx="211667" cy="207433"/>
          </a:xfrm>
          <a:custGeom>
            <a:avLst/>
            <a:gdLst/>
            <a:ahLst/>
            <a:cxnLst/>
            <a:rect l="l" t="t" r="r" b="b"/>
            <a:pathLst>
              <a:path w="158750" h="155575">
                <a:moveTo>
                  <a:pt x="0" y="77724"/>
                </a:moveTo>
                <a:lnTo>
                  <a:pt x="6221" y="47470"/>
                </a:lnTo>
                <a:lnTo>
                  <a:pt x="23193" y="22764"/>
                </a:lnTo>
                <a:lnTo>
                  <a:pt x="48381" y="6107"/>
                </a:lnTo>
                <a:lnTo>
                  <a:pt x="79248" y="0"/>
                </a:lnTo>
                <a:lnTo>
                  <a:pt x="110114" y="6107"/>
                </a:lnTo>
                <a:lnTo>
                  <a:pt x="135302" y="22764"/>
                </a:lnTo>
                <a:lnTo>
                  <a:pt x="152274" y="47470"/>
                </a:lnTo>
                <a:lnTo>
                  <a:pt x="158496" y="77724"/>
                </a:lnTo>
                <a:lnTo>
                  <a:pt x="152274" y="107977"/>
                </a:lnTo>
                <a:lnTo>
                  <a:pt x="135302" y="132683"/>
                </a:lnTo>
                <a:lnTo>
                  <a:pt x="110114" y="149340"/>
                </a:lnTo>
                <a:lnTo>
                  <a:pt x="79248" y="155448"/>
                </a:lnTo>
                <a:lnTo>
                  <a:pt x="48381" y="149340"/>
                </a:lnTo>
                <a:lnTo>
                  <a:pt x="23193" y="132683"/>
                </a:lnTo>
                <a:lnTo>
                  <a:pt x="6221" y="107977"/>
                </a:lnTo>
                <a:lnTo>
                  <a:pt x="0" y="77724"/>
                </a:lnTo>
                <a:close/>
              </a:path>
            </a:pathLst>
          </a:custGeom>
          <a:ln w="6096">
            <a:solidFill>
              <a:srgbClr val="86868A"/>
            </a:solidFill>
          </a:ln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0806175" y="3340607"/>
            <a:ext cx="18627" cy="47413"/>
          </a:xfrm>
          <a:custGeom>
            <a:avLst/>
            <a:gdLst/>
            <a:ahLst/>
            <a:cxnLst/>
            <a:rect l="l" t="t" r="r" b="b"/>
            <a:pathLst>
              <a:path w="13970" h="35560">
                <a:moveTo>
                  <a:pt x="13716" y="0"/>
                </a:moveTo>
                <a:lnTo>
                  <a:pt x="7239" y="16256"/>
                </a:lnTo>
                <a:lnTo>
                  <a:pt x="5842" y="16256"/>
                </a:lnTo>
                <a:lnTo>
                  <a:pt x="2667" y="16891"/>
                </a:lnTo>
                <a:lnTo>
                  <a:pt x="0" y="20066"/>
                </a:lnTo>
                <a:lnTo>
                  <a:pt x="0" y="25273"/>
                </a:lnTo>
                <a:lnTo>
                  <a:pt x="635" y="27305"/>
                </a:lnTo>
                <a:lnTo>
                  <a:pt x="2667" y="28575"/>
                </a:lnTo>
                <a:lnTo>
                  <a:pt x="1270" y="33146"/>
                </a:lnTo>
                <a:lnTo>
                  <a:pt x="635" y="33781"/>
                </a:lnTo>
                <a:lnTo>
                  <a:pt x="1270" y="34417"/>
                </a:lnTo>
                <a:lnTo>
                  <a:pt x="2667" y="35051"/>
                </a:lnTo>
                <a:lnTo>
                  <a:pt x="3301" y="35051"/>
                </a:lnTo>
                <a:lnTo>
                  <a:pt x="4572" y="34417"/>
                </a:lnTo>
                <a:lnTo>
                  <a:pt x="4572" y="33781"/>
                </a:lnTo>
                <a:lnTo>
                  <a:pt x="5842" y="29844"/>
                </a:lnTo>
                <a:lnTo>
                  <a:pt x="7239" y="29844"/>
                </a:lnTo>
                <a:lnTo>
                  <a:pt x="10414" y="29210"/>
                </a:lnTo>
                <a:lnTo>
                  <a:pt x="13081" y="26669"/>
                </a:lnTo>
                <a:lnTo>
                  <a:pt x="13081" y="20827"/>
                </a:lnTo>
                <a:lnTo>
                  <a:pt x="11811" y="18795"/>
                </a:lnTo>
                <a:lnTo>
                  <a:pt x="11049" y="17525"/>
                </a:lnTo>
                <a:lnTo>
                  <a:pt x="13716" y="0"/>
                </a:lnTo>
                <a:close/>
              </a:path>
            </a:pathLst>
          </a:custGeom>
          <a:solidFill>
            <a:srgbClr val="005073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0755375" y="3314192"/>
            <a:ext cx="120227" cy="89747"/>
          </a:xfrm>
          <a:custGeom>
            <a:avLst/>
            <a:gdLst/>
            <a:ahLst/>
            <a:cxnLst/>
            <a:rect l="l" t="t" r="r" b="b"/>
            <a:pathLst>
              <a:path w="90170" h="67310">
                <a:moveTo>
                  <a:pt x="45339" y="0"/>
                </a:moveTo>
                <a:lnTo>
                  <a:pt x="27860" y="3333"/>
                </a:lnTo>
                <a:lnTo>
                  <a:pt x="13430" y="12477"/>
                </a:lnTo>
                <a:lnTo>
                  <a:pt x="3619" y="26146"/>
                </a:lnTo>
                <a:lnTo>
                  <a:pt x="0" y="43053"/>
                </a:lnTo>
                <a:lnTo>
                  <a:pt x="0" y="51816"/>
                </a:lnTo>
                <a:lnTo>
                  <a:pt x="2540" y="60070"/>
                </a:lnTo>
                <a:lnTo>
                  <a:pt x="7112" y="67056"/>
                </a:lnTo>
                <a:lnTo>
                  <a:pt x="82169" y="67056"/>
                </a:lnTo>
                <a:lnTo>
                  <a:pt x="86741" y="60070"/>
                </a:lnTo>
                <a:lnTo>
                  <a:pt x="86985" y="59436"/>
                </a:lnTo>
                <a:lnTo>
                  <a:pt x="12319" y="59436"/>
                </a:lnTo>
                <a:lnTo>
                  <a:pt x="10287" y="54991"/>
                </a:lnTo>
                <a:lnTo>
                  <a:pt x="9017" y="50037"/>
                </a:lnTo>
                <a:lnTo>
                  <a:pt x="8382" y="44323"/>
                </a:lnTo>
                <a:lnTo>
                  <a:pt x="16764" y="44323"/>
                </a:lnTo>
                <a:lnTo>
                  <a:pt x="16764" y="41782"/>
                </a:lnTo>
                <a:lnTo>
                  <a:pt x="8382" y="41782"/>
                </a:lnTo>
                <a:lnTo>
                  <a:pt x="9651" y="31623"/>
                </a:lnTo>
                <a:lnTo>
                  <a:pt x="12319" y="27812"/>
                </a:lnTo>
                <a:lnTo>
                  <a:pt x="18770" y="27812"/>
                </a:lnTo>
                <a:lnTo>
                  <a:pt x="13589" y="25273"/>
                </a:lnTo>
                <a:lnTo>
                  <a:pt x="15494" y="22732"/>
                </a:lnTo>
                <a:lnTo>
                  <a:pt x="17525" y="20193"/>
                </a:lnTo>
                <a:lnTo>
                  <a:pt x="19431" y="18287"/>
                </a:lnTo>
                <a:lnTo>
                  <a:pt x="21336" y="17018"/>
                </a:lnTo>
                <a:lnTo>
                  <a:pt x="22606" y="15239"/>
                </a:lnTo>
                <a:lnTo>
                  <a:pt x="25273" y="13969"/>
                </a:lnTo>
                <a:lnTo>
                  <a:pt x="28784" y="13969"/>
                </a:lnTo>
                <a:lnTo>
                  <a:pt x="27813" y="12064"/>
                </a:lnTo>
                <a:lnTo>
                  <a:pt x="33020" y="9525"/>
                </a:lnTo>
                <a:lnTo>
                  <a:pt x="37465" y="8255"/>
                </a:lnTo>
                <a:lnTo>
                  <a:pt x="70021" y="8255"/>
                </a:lnTo>
                <a:lnTo>
                  <a:pt x="62376" y="3333"/>
                </a:lnTo>
                <a:lnTo>
                  <a:pt x="45339" y="0"/>
                </a:lnTo>
                <a:close/>
              </a:path>
              <a:path w="90170" h="67310">
                <a:moveTo>
                  <a:pt x="86528" y="27178"/>
                </a:moveTo>
                <a:lnTo>
                  <a:pt x="76962" y="27178"/>
                </a:lnTo>
                <a:lnTo>
                  <a:pt x="79501" y="31623"/>
                </a:lnTo>
                <a:lnTo>
                  <a:pt x="80899" y="36068"/>
                </a:lnTo>
                <a:lnTo>
                  <a:pt x="80899" y="41782"/>
                </a:lnTo>
                <a:lnTo>
                  <a:pt x="73151" y="41782"/>
                </a:lnTo>
                <a:lnTo>
                  <a:pt x="73151" y="44323"/>
                </a:lnTo>
                <a:lnTo>
                  <a:pt x="80899" y="44323"/>
                </a:lnTo>
                <a:lnTo>
                  <a:pt x="80899" y="50037"/>
                </a:lnTo>
                <a:lnTo>
                  <a:pt x="79501" y="54991"/>
                </a:lnTo>
                <a:lnTo>
                  <a:pt x="77597" y="59436"/>
                </a:lnTo>
                <a:lnTo>
                  <a:pt x="86985" y="59436"/>
                </a:lnTo>
                <a:lnTo>
                  <a:pt x="89916" y="51816"/>
                </a:lnTo>
                <a:lnTo>
                  <a:pt x="89916" y="43053"/>
                </a:lnTo>
                <a:lnTo>
                  <a:pt x="86528" y="27178"/>
                </a:lnTo>
                <a:close/>
              </a:path>
              <a:path w="90170" h="67310">
                <a:moveTo>
                  <a:pt x="18770" y="27812"/>
                </a:moveTo>
                <a:lnTo>
                  <a:pt x="12319" y="27812"/>
                </a:lnTo>
                <a:lnTo>
                  <a:pt x="18161" y="31623"/>
                </a:lnTo>
                <a:lnTo>
                  <a:pt x="20066" y="28448"/>
                </a:lnTo>
                <a:lnTo>
                  <a:pt x="18770" y="27812"/>
                </a:lnTo>
                <a:close/>
              </a:path>
              <a:path w="90170" h="67310">
                <a:moveTo>
                  <a:pt x="77191" y="13335"/>
                </a:moveTo>
                <a:lnTo>
                  <a:pt x="64008" y="13335"/>
                </a:lnTo>
                <a:lnTo>
                  <a:pt x="66675" y="15239"/>
                </a:lnTo>
                <a:lnTo>
                  <a:pt x="68579" y="16510"/>
                </a:lnTo>
                <a:lnTo>
                  <a:pt x="70485" y="18287"/>
                </a:lnTo>
                <a:lnTo>
                  <a:pt x="72390" y="20193"/>
                </a:lnTo>
                <a:lnTo>
                  <a:pt x="73787" y="22098"/>
                </a:lnTo>
                <a:lnTo>
                  <a:pt x="75692" y="24003"/>
                </a:lnTo>
                <a:lnTo>
                  <a:pt x="69215" y="27812"/>
                </a:lnTo>
                <a:lnTo>
                  <a:pt x="71120" y="30353"/>
                </a:lnTo>
                <a:lnTo>
                  <a:pt x="76962" y="27178"/>
                </a:lnTo>
                <a:lnTo>
                  <a:pt x="86528" y="27178"/>
                </a:lnTo>
                <a:lnTo>
                  <a:pt x="86308" y="26146"/>
                </a:lnTo>
                <a:lnTo>
                  <a:pt x="77191" y="13335"/>
                </a:lnTo>
                <a:close/>
              </a:path>
              <a:path w="90170" h="67310">
                <a:moveTo>
                  <a:pt x="28784" y="13969"/>
                </a:moveTo>
                <a:lnTo>
                  <a:pt x="25273" y="13969"/>
                </a:lnTo>
                <a:lnTo>
                  <a:pt x="28448" y="20193"/>
                </a:lnTo>
                <a:lnTo>
                  <a:pt x="30988" y="18287"/>
                </a:lnTo>
                <a:lnTo>
                  <a:pt x="28784" y="13969"/>
                </a:lnTo>
                <a:close/>
              </a:path>
              <a:path w="90170" h="67310">
                <a:moveTo>
                  <a:pt x="70021" y="8255"/>
                </a:moveTo>
                <a:lnTo>
                  <a:pt x="51689" y="8255"/>
                </a:lnTo>
                <a:lnTo>
                  <a:pt x="56896" y="9525"/>
                </a:lnTo>
                <a:lnTo>
                  <a:pt x="60833" y="11430"/>
                </a:lnTo>
                <a:lnTo>
                  <a:pt x="58166" y="17653"/>
                </a:lnTo>
                <a:lnTo>
                  <a:pt x="60833" y="19557"/>
                </a:lnTo>
                <a:lnTo>
                  <a:pt x="64008" y="13335"/>
                </a:lnTo>
                <a:lnTo>
                  <a:pt x="77191" y="13335"/>
                </a:lnTo>
                <a:lnTo>
                  <a:pt x="76581" y="12477"/>
                </a:lnTo>
                <a:lnTo>
                  <a:pt x="70021" y="8255"/>
                </a:lnTo>
                <a:close/>
              </a:path>
              <a:path w="90170" h="67310">
                <a:moveTo>
                  <a:pt x="46609" y="8255"/>
                </a:moveTo>
                <a:lnTo>
                  <a:pt x="43307" y="8255"/>
                </a:lnTo>
                <a:lnTo>
                  <a:pt x="43307" y="15239"/>
                </a:lnTo>
                <a:lnTo>
                  <a:pt x="46609" y="15239"/>
                </a:lnTo>
                <a:lnTo>
                  <a:pt x="46609" y="8255"/>
                </a:lnTo>
                <a:close/>
              </a:path>
            </a:pathLst>
          </a:custGeom>
          <a:solidFill>
            <a:srgbClr val="005073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0068559" y="3261361"/>
            <a:ext cx="211667" cy="207433"/>
          </a:xfrm>
          <a:custGeom>
            <a:avLst/>
            <a:gdLst/>
            <a:ahLst/>
            <a:cxnLst/>
            <a:rect l="l" t="t" r="r" b="b"/>
            <a:pathLst>
              <a:path w="158750" h="155575">
                <a:moveTo>
                  <a:pt x="79248" y="0"/>
                </a:moveTo>
                <a:lnTo>
                  <a:pt x="48381" y="6107"/>
                </a:lnTo>
                <a:lnTo>
                  <a:pt x="23193" y="22764"/>
                </a:lnTo>
                <a:lnTo>
                  <a:pt x="6221" y="47470"/>
                </a:lnTo>
                <a:lnTo>
                  <a:pt x="0" y="77724"/>
                </a:lnTo>
                <a:lnTo>
                  <a:pt x="6221" y="107977"/>
                </a:lnTo>
                <a:lnTo>
                  <a:pt x="23193" y="132683"/>
                </a:lnTo>
                <a:lnTo>
                  <a:pt x="48381" y="149340"/>
                </a:lnTo>
                <a:lnTo>
                  <a:pt x="79248" y="155448"/>
                </a:lnTo>
                <a:lnTo>
                  <a:pt x="110114" y="149340"/>
                </a:lnTo>
                <a:lnTo>
                  <a:pt x="135302" y="132683"/>
                </a:lnTo>
                <a:lnTo>
                  <a:pt x="152274" y="107977"/>
                </a:lnTo>
                <a:lnTo>
                  <a:pt x="158496" y="77724"/>
                </a:lnTo>
                <a:lnTo>
                  <a:pt x="152274" y="47470"/>
                </a:lnTo>
                <a:lnTo>
                  <a:pt x="135302" y="22764"/>
                </a:lnTo>
                <a:lnTo>
                  <a:pt x="110114" y="6107"/>
                </a:lnTo>
                <a:lnTo>
                  <a:pt x="792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0068559" y="3261361"/>
            <a:ext cx="211667" cy="207433"/>
          </a:xfrm>
          <a:custGeom>
            <a:avLst/>
            <a:gdLst/>
            <a:ahLst/>
            <a:cxnLst/>
            <a:rect l="l" t="t" r="r" b="b"/>
            <a:pathLst>
              <a:path w="158750" h="155575">
                <a:moveTo>
                  <a:pt x="0" y="77724"/>
                </a:moveTo>
                <a:lnTo>
                  <a:pt x="6221" y="47470"/>
                </a:lnTo>
                <a:lnTo>
                  <a:pt x="23193" y="22764"/>
                </a:lnTo>
                <a:lnTo>
                  <a:pt x="48381" y="6107"/>
                </a:lnTo>
                <a:lnTo>
                  <a:pt x="79248" y="0"/>
                </a:lnTo>
                <a:lnTo>
                  <a:pt x="110114" y="6107"/>
                </a:lnTo>
                <a:lnTo>
                  <a:pt x="135302" y="22764"/>
                </a:lnTo>
                <a:lnTo>
                  <a:pt x="152274" y="47470"/>
                </a:lnTo>
                <a:lnTo>
                  <a:pt x="158496" y="77724"/>
                </a:lnTo>
                <a:lnTo>
                  <a:pt x="152274" y="107977"/>
                </a:lnTo>
                <a:lnTo>
                  <a:pt x="135302" y="132683"/>
                </a:lnTo>
                <a:lnTo>
                  <a:pt x="110114" y="149340"/>
                </a:lnTo>
                <a:lnTo>
                  <a:pt x="79248" y="155448"/>
                </a:lnTo>
                <a:lnTo>
                  <a:pt x="48381" y="149340"/>
                </a:lnTo>
                <a:lnTo>
                  <a:pt x="23193" y="132683"/>
                </a:lnTo>
                <a:lnTo>
                  <a:pt x="6221" y="107977"/>
                </a:lnTo>
                <a:lnTo>
                  <a:pt x="0" y="77724"/>
                </a:lnTo>
                <a:close/>
              </a:path>
            </a:pathLst>
          </a:custGeom>
          <a:ln w="6096">
            <a:solidFill>
              <a:srgbClr val="86868A"/>
            </a:solidFill>
          </a:ln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0111232" y="3293872"/>
            <a:ext cx="126153" cy="142240"/>
          </a:xfrm>
          <a:custGeom>
            <a:avLst/>
            <a:gdLst/>
            <a:ahLst/>
            <a:cxnLst/>
            <a:rect l="l" t="t" r="r" b="b"/>
            <a:pathLst>
              <a:path w="94615" h="106680">
                <a:moveTo>
                  <a:pt x="59562" y="74548"/>
                </a:moveTo>
                <a:lnTo>
                  <a:pt x="34925" y="74548"/>
                </a:lnTo>
                <a:lnTo>
                  <a:pt x="45211" y="98806"/>
                </a:lnTo>
                <a:lnTo>
                  <a:pt x="44069" y="99187"/>
                </a:lnTo>
                <a:lnTo>
                  <a:pt x="43306" y="100837"/>
                </a:lnTo>
                <a:lnTo>
                  <a:pt x="43306" y="104266"/>
                </a:lnTo>
                <a:lnTo>
                  <a:pt x="44830" y="106679"/>
                </a:lnTo>
                <a:lnTo>
                  <a:pt x="49275" y="106679"/>
                </a:lnTo>
                <a:lnTo>
                  <a:pt x="51180" y="104266"/>
                </a:lnTo>
                <a:lnTo>
                  <a:pt x="51180" y="100837"/>
                </a:lnTo>
                <a:lnTo>
                  <a:pt x="50800" y="99187"/>
                </a:lnTo>
                <a:lnTo>
                  <a:pt x="49275" y="98806"/>
                </a:lnTo>
                <a:lnTo>
                  <a:pt x="59562" y="74548"/>
                </a:lnTo>
                <a:close/>
              </a:path>
              <a:path w="94615" h="106680">
                <a:moveTo>
                  <a:pt x="5969" y="73787"/>
                </a:moveTo>
                <a:lnTo>
                  <a:pt x="1650" y="73787"/>
                </a:lnTo>
                <a:lnTo>
                  <a:pt x="0" y="75310"/>
                </a:lnTo>
                <a:lnTo>
                  <a:pt x="0" y="80390"/>
                </a:lnTo>
                <a:lnTo>
                  <a:pt x="1650" y="81914"/>
                </a:lnTo>
                <a:lnTo>
                  <a:pt x="5969" y="81914"/>
                </a:lnTo>
                <a:lnTo>
                  <a:pt x="8381" y="80390"/>
                </a:lnTo>
                <a:lnTo>
                  <a:pt x="8381" y="77596"/>
                </a:lnTo>
                <a:lnTo>
                  <a:pt x="34925" y="74548"/>
                </a:lnTo>
                <a:lnTo>
                  <a:pt x="6730" y="74548"/>
                </a:lnTo>
                <a:lnTo>
                  <a:pt x="5969" y="73787"/>
                </a:lnTo>
                <a:close/>
              </a:path>
              <a:path w="94615" h="106680">
                <a:moveTo>
                  <a:pt x="92075" y="73787"/>
                </a:moveTo>
                <a:lnTo>
                  <a:pt x="88519" y="73787"/>
                </a:lnTo>
                <a:lnTo>
                  <a:pt x="87756" y="74548"/>
                </a:lnTo>
                <a:lnTo>
                  <a:pt x="59562" y="74548"/>
                </a:lnTo>
                <a:lnTo>
                  <a:pt x="86105" y="77596"/>
                </a:lnTo>
                <a:lnTo>
                  <a:pt x="86105" y="80390"/>
                </a:lnTo>
                <a:lnTo>
                  <a:pt x="87756" y="81914"/>
                </a:lnTo>
                <a:lnTo>
                  <a:pt x="92075" y="81914"/>
                </a:lnTo>
                <a:lnTo>
                  <a:pt x="94487" y="80390"/>
                </a:lnTo>
                <a:lnTo>
                  <a:pt x="94487" y="75310"/>
                </a:lnTo>
                <a:lnTo>
                  <a:pt x="92075" y="73787"/>
                </a:lnTo>
                <a:close/>
              </a:path>
              <a:path w="94615" h="106680">
                <a:moveTo>
                  <a:pt x="87756" y="32131"/>
                </a:moveTo>
                <a:lnTo>
                  <a:pt x="6730" y="32131"/>
                </a:lnTo>
                <a:lnTo>
                  <a:pt x="22605" y="53339"/>
                </a:lnTo>
                <a:lnTo>
                  <a:pt x="6730" y="74548"/>
                </a:lnTo>
                <a:lnTo>
                  <a:pt x="87756" y="74548"/>
                </a:lnTo>
                <a:lnTo>
                  <a:pt x="72262" y="53339"/>
                </a:lnTo>
                <a:lnTo>
                  <a:pt x="87756" y="32131"/>
                </a:lnTo>
                <a:close/>
              </a:path>
              <a:path w="94615" h="106680">
                <a:moveTo>
                  <a:pt x="5969" y="25145"/>
                </a:moveTo>
                <a:lnTo>
                  <a:pt x="1650" y="25145"/>
                </a:lnTo>
                <a:lnTo>
                  <a:pt x="0" y="26288"/>
                </a:lnTo>
                <a:lnTo>
                  <a:pt x="0" y="31368"/>
                </a:lnTo>
                <a:lnTo>
                  <a:pt x="1650" y="32893"/>
                </a:lnTo>
                <a:lnTo>
                  <a:pt x="5969" y="32893"/>
                </a:lnTo>
                <a:lnTo>
                  <a:pt x="6730" y="32131"/>
                </a:lnTo>
                <a:lnTo>
                  <a:pt x="34925" y="32131"/>
                </a:lnTo>
                <a:lnTo>
                  <a:pt x="8381" y="29463"/>
                </a:lnTo>
                <a:lnTo>
                  <a:pt x="8381" y="26288"/>
                </a:lnTo>
                <a:lnTo>
                  <a:pt x="5969" y="25145"/>
                </a:lnTo>
                <a:close/>
              </a:path>
              <a:path w="94615" h="106680">
                <a:moveTo>
                  <a:pt x="92075" y="25145"/>
                </a:moveTo>
                <a:lnTo>
                  <a:pt x="87756" y="25145"/>
                </a:lnTo>
                <a:lnTo>
                  <a:pt x="86105" y="26288"/>
                </a:lnTo>
                <a:lnTo>
                  <a:pt x="86105" y="29463"/>
                </a:lnTo>
                <a:lnTo>
                  <a:pt x="59562" y="32131"/>
                </a:lnTo>
                <a:lnTo>
                  <a:pt x="87756" y="32131"/>
                </a:lnTo>
                <a:lnTo>
                  <a:pt x="88519" y="32893"/>
                </a:lnTo>
                <a:lnTo>
                  <a:pt x="92075" y="32893"/>
                </a:lnTo>
                <a:lnTo>
                  <a:pt x="94487" y="31368"/>
                </a:lnTo>
                <a:lnTo>
                  <a:pt x="94487" y="26288"/>
                </a:lnTo>
                <a:lnTo>
                  <a:pt x="92075" y="25145"/>
                </a:lnTo>
                <a:close/>
              </a:path>
              <a:path w="94615" h="106680">
                <a:moveTo>
                  <a:pt x="49275" y="0"/>
                </a:moveTo>
                <a:lnTo>
                  <a:pt x="44830" y="0"/>
                </a:lnTo>
                <a:lnTo>
                  <a:pt x="43306" y="2412"/>
                </a:lnTo>
                <a:lnTo>
                  <a:pt x="43306" y="5841"/>
                </a:lnTo>
                <a:lnTo>
                  <a:pt x="44069" y="7493"/>
                </a:lnTo>
                <a:lnTo>
                  <a:pt x="45211" y="8254"/>
                </a:lnTo>
                <a:lnTo>
                  <a:pt x="34925" y="32131"/>
                </a:lnTo>
                <a:lnTo>
                  <a:pt x="59562" y="32131"/>
                </a:lnTo>
                <a:lnTo>
                  <a:pt x="49275" y="8254"/>
                </a:lnTo>
                <a:lnTo>
                  <a:pt x="50800" y="7493"/>
                </a:lnTo>
                <a:lnTo>
                  <a:pt x="51180" y="5841"/>
                </a:lnTo>
                <a:lnTo>
                  <a:pt x="51180" y="2412"/>
                </a:lnTo>
                <a:lnTo>
                  <a:pt x="49275" y="0"/>
                </a:lnTo>
                <a:close/>
              </a:path>
            </a:pathLst>
          </a:custGeom>
          <a:solidFill>
            <a:srgbClr val="005073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827263" y="3261361"/>
            <a:ext cx="211667" cy="207433"/>
          </a:xfrm>
          <a:custGeom>
            <a:avLst/>
            <a:gdLst/>
            <a:ahLst/>
            <a:cxnLst/>
            <a:rect l="l" t="t" r="r" b="b"/>
            <a:pathLst>
              <a:path w="158750" h="155575">
                <a:moveTo>
                  <a:pt x="79248" y="0"/>
                </a:moveTo>
                <a:lnTo>
                  <a:pt x="48381" y="6107"/>
                </a:lnTo>
                <a:lnTo>
                  <a:pt x="23193" y="22764"/>
                </a:lnTo>
                <a:lnTo>
                  <a:pt x="6221" y="47470"/>
                </a:lnTo>
                <a:lnTo>
                  <a:pt x="0" y="77724"/>
                </a:lnTo>
                <a:lnTo>
                  <a:pt x="6221" y="107977"/>
                </a:lnTo>
                <a:lnTo>
                  <a:pt x="23193" y="132683"/>
                </a:lnTo>
                <a:lnTo>
                  <a:pt x="48381" y="149340"/>
                </a:lnTo>
                <a:lnTo>
                  <a:pt x="79248" y="155448"/>
                </a:lnTo>
                <a:lnTo>
                  <a:pt x="110114" y="149340"/>
                </a:lnTo>
                <a:lnTo>
                  <a:pt x="135302" y="132683"/>
                </a:lnTo>
                <a:lnTo>
                  <a:pt x="152274" y="107977"/>
                </a:lnTo>
                <a:lnTo>
                  <a:pt x="158496" y="77724"/>
                </a:lnTo>
                <a:lnTo>
                  <a:pt x="152274" y="47470"/>
                </a:lnTo>
                <a:lnTo>
                  <a:pt x="135302" y="22764"/>
                </a:lnTo>
                <a:lnTo>
                  <a:pt x="110114" y="6107"/>
                </a:lnTo>
                <a:lnTo>
                  <a:pt x="792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827263" y="3261361"/>
            <a:ext cx="211667" cy="207433"/>
          </a:xfrm>
          <a:custGeom>
            <a:avLst/>
            <a:gdLst/>
            <a:ahLst/>
            <a:cxnLst/>
            <a:rect l="l" t="t" r="r" b="b"/>
            <a:pathLst>
              <a:path w="158750" h="155575">
                <a:moveTo>
                  <a:pt x="0" y="77724"/>
                </a:moveTo>
                <a:lnTo>
                  <a:pt x="6221" y="47470"/>
                </a:lnTo>
                <a:lnTo>
                  <a:pt x="23193" y="22764"/>
                </a:lnTo>
                <a:lnTo>
                  <a:pt x="48381" y="6107"/>
                </a:lnTo>
                <a:lnTo>
                  <a:pt x="79248" y="0"/>
                </a:lnTo>
                <a:lnTo>
                  <a:pt x="110114" y="6107"/>
                </a:lnTo>
                <a:lnTo>
                  <a:pt x="135302" y="22764"/>
                </a:lnTo>
                <a:lnTo>
                  <a:pt x="152274" y="47470"/>
                </a:lnTo>
                <a:lnTo>
                  <a:pt x="158496" y="77724"/>
                </a:lnTo>
                <a:lnTo>
                  <a:pt x="152274" y="107977"/>
                </a:lnTo>
                <a:lnTo>
                  <a:pt x="135302" y="132683"/>
                </a:lnTo>
                <a:lnTo>
                  <a:pt x="110114" y="149340"/>
                </a:lnTo>
                <a:lnTo>
                  <a:pt x="79248" y="155448"/>
                </a:lnTo>
                <a:lnTo>
                  <a:pt x="48381" y="149340"/>
                </a:lnTo>
                <a:lnTo>
                  <a:pt x="23193" y="132683"/>
                </a:lnTo>
                <a:lnTo>
                  <a:pt x="6221" y="107977"/>
                </a:lnTo>
                <a:lnTo>
                  <a:pt x="0" y="77724"/>
                </a:lnTo>
                <a:close/>
              </a:path>
            </a:pathLst>
          </a:custGeom>
          <a:ln w="6096">
            <a:solidFill>
              <a:srgbClr val="86868A"/>
            </a:solidFill>
          </a:ln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888223" y="3306064"/>
            <a:ext cx="89747" cy="118533"/>
          </a:xfrm>
          <a:custGeom>
            <a:avLst/>
            <a:gdLst/>
            <a:ahLst/>
            <a:cxnLst/>
            <a:rect l="l" t="t" r="r" b="b"/>
            <a:pathLst>
              <a:path w="67310" h="88900">
                <a:moveTo>
                  <a:pt x="67056" y="23749"/>
                </a:moveTo>
                <a:lnTo>
                  <a:pt x="0" y="23749"/>
                </a:lnTo>
                <a:lnTo>
                  <a:pt x="0" y="86994"/>
                </a:lnTo>
                <a:lnTo>
                  <a:pt x="1397" y="88391"/>
                </a:lnTo>
                <a:lnTo>
                  <a:pt x="65659" y="88391"/>
                </a:lnTo>
                <a:lnTo>
                  <a:pt x="67056" y="86994"/>
                </a:lnTo>
                <a:lnTo>
                  <a:pt x="67056" y="35051"/>
                </a:lnTo>
                <a:lnTo>
                  <a:pt x="19558" y="35051"/>
                </a:lnTo>
                <a:lnTo>
                  <a:pt x="18542" y="34035"/>
                </a:lnTo>
                <a:lnTo>
                  <a:pt x="18542" y="31241"/>
                </a:lnTo>
                <a:lnTo>
                  <a:pt x="19558" y="29971"/>
                </a:lnTo>
                <a:lnTo>
                  <a:pt x="67056" y="29971"/>
                </a:lnTo>
                <a:lnTo>
                  <a:pt x="67056" y="23749"/>
                </a:lnTo>
                <a:close/>
              </a:path>
              <a:path w="67310" h="88900">
                <a:moveTo>
                  <a:pt x="43815" y="29971"/>
                </a:moveTo>
                <a:lnTo>
                  <a:pt x="22860" y="29971"/>
                </a:lnTo>
                <a:lnTo>
                  <a:pt x="23876" y="31241"/>
                </a:lnTo>
                <a:lnTo>
                  <a:pt x="23876" y="34035"/>
                </a:lnTo>
                <a:lnTo>
                  <a:pt x="22860" y="35051"/>
                </a:lnTo>
                <a:lnTo>
                  <a:pt x="43815" y="35051"/>
                </a:lnTo>
                <a:lnTo>
                  <a:pt x="42418" y="34035"/>
                </a:lnTo>
                <a:lnTo>
                  <a:pt x="42418" y="31241"/>
                </a:lnTo>
                <a:lnTo>
                  <a:pt x="43815" y="29971"/>
                </a:lnTo>
                <a:close/>
              </a:path>
              <a:path w="67310" h="88900">
                <a:moveTo>
                  <a:pt x="67056" y="29971"/>
                </a:moveTo>
                <a:lnTo>
                  <a:pt x="46736" y="29971"/>
                </a:lnTo>
                <a:lnTo>
                  <a:pt x="47752" y="31241"/>
                </a:lnTo>
                <a:lnTo>
                  <a:pt x="47752" y="34035"/>
                </a:lnTo>
                <a:lnTo>
                  <a:pt x="46736" y="35051"/>
                </a:lnTo>
                <a:lnTo>
                  <a:pt x="67056" y="35051"/>
                </a:lnTo>
                <a:lnTo>
                  <a:pt x="67056" y="29971"/>
                </a:lnTo>
                <a:close/>
              </a:path>
              <a:path w="67310" h="88900">
                <a:moveTo>
                  <a:pt x="33147" y="0"/>
                </a:moveTo>
                <a:lnTo>
                  <a:pt x="25195" y="2782"/>
                </a:lnTo>
                <a:lnTo>
                  <a:pt x="19732" y="9398"/>
                </a:lnTo>
                <a:lnTo>
                  <a:pt x="16341" y="17252"/>
                </a:lnTo>
                <a:lnTo>
                  <a:pt x="14605" y="23749"/>
                </a:lnTo>
                <a:lnTo>
                  <a:pt x="19304" y="23749"/>
                </a:lnTo>
                <a:lnTo>
                  <a:pt x="20701" y="17144"/>
                </a:lnTo>
                <a:lnTo>
                  <a:pt x="24637" y="3809"/>
                </a:lnTo>
                <a:lnTo>
                  <a:pt x="41947" y="3809"/>
                </a:lnTo>
                <a:lnTo>
                  <a:pt x="41098" y="2782"/>
                </a:lnTo>
                <a:lnTo>
                  <a:pt x="33147" y="0"/>
                </a:lnTo>
                <a:close/>
              </a:path>
              <a:path w="67310" h="88900">
                <a:moveTo>
                  <a:pt x="42095" y="3989"/>
                </a:moveTo>
                <a:lnTo>
                  <a:pt x="45974" y="15875"/>
                </a:lnTo>
                <a:lnTo>
                  <a:pt x="47498" y="23749"/>
                </a:lnTo>
                <a:lnTo>
                  <a:pt x="51689" y="23749"/>
                </a:lnTo>
                <a:lnTo>
                  <a:pt x="49952" y="17252"/>
                </a:lnTo>
                <a:lnTo>
                  <a:pt x="46561" y="9398"/>
                </a:lnTo>
                <a:lnTo>
                  <a:pt x="42095" y="3989"/>
                </a:lnTo>
                <a:close/>
              </a:path>
              <a:path w="67310" h="88900">
                <a:moveTo>
                  <a:pt x="42037" y="3809"/>
                </a:moveTo>
                <a:lnTo>
                  <a:pt x="42095" y="3989"/>
                </a:lnTo>
                <a:lnTo>
                  <a:pt x="42037" y="3809"/>
                </a:lnTo>
                <a:close/>
              </a:path>
            </a:pathLst>
          </a:custGeom>
          <a:solidFill>
            <a:srgbClr val="005073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9428479" y="3261361"/>
            <a:ext cx="211667" cy="207433"/>
          </a:xfrm>
          <a:custGeom>
            <a:avLst/>
            <a:gdLst/>
            <a:ahLst/>
            <a:cxnLst/>
            <a:rect l="l" t="t" r="r" b="b"/>
            <a:pathLst>
              <a:path w="158750" h="155575">
                <a:moveTo>
                  <a:pt x="79248" y="0"/>
                </a:moveTo>
                <a:lnTo>
                  <a:pt x="48381" y="6107"/>
                </a:lnTo>
                <a:lnTo>
                  <a:pt x="23193" y="22764"/>
                </a:lnTo>
                <a:lnTo>
                  <a:pt x="6221" y="47470"/>
                </a:lnTo>
                <a:lnTo>
                  <a:pt x="0" y="77724"/>
                </a:lnTo>
                <a:lnTo>
                  <a:pt x="6221" y="107977"/>
                </a:lnTo>
                <a:lnTo>
                  <a:pt x="23193" y="132683"/>
                </a:lnTo>
                <a:lnTo>
                  <a:pt x="48381" y="149340"/>
                </a:lnTo>
                <a:lnTo>
                  <a:pt x="79248" y="155448"/>
                </a:lnTo>
                <a:lnTo>
                  <a:pt x="110114" y="149340"/>
                </a:lnTo>
                <a:lnTo>
                  <a:pt x="135302" y="132683"/>
                </a:lnTo>
                <a:lnTo>
                  <a:pt x="152274" y="107977"/>
                </a:lnTo>
                <a:lnTo>
                  <a:pt x="158496" y="77724"/>
                </a:lnTo>
                <a:lnTo>
                  <a:pt x="152274" y="47470"/>
                </a:lnTo>
                <a:lnTo>
                  <a:pt x="135302" y="22764"/>
                </a:lnTo>
                <a:lnTo>
                  <a:pt x="110114" y="6107"/>
                </a:lnTo>
                <a:lnTo>
                  <a:pt x="792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9428479" y="3261361"/>
            <a:ext cx="211667" cy="207433"/>
          </a:xfrm>
          <a:custGeom>
            <a:avLst/>
            <a:gdLst/>
            <a:ahLst/>
            <a:cxnLst/>
            <a:rect l="l" t="t" r="r" b="b"/>
            <a:pathLst>
              <a:path w="158750" h="155575">
                <a:moveTo>
                  <a:pt x="0" y="77724"/>
                </a:moveTo>
                <a:lnTo>
                  <a:pt x="6221" y="47470"/>
                </a:lnTo>
                <a:lnTo>
                  <a:pt x="23193" y="22764"/>
                </a:lnTo>
                <a:lnTo>
                  <a:pt x="48381" y="6107"/>
                </a:lnTo>
                <a:lnTo>
                  <a:pt x="79248" y="0"/>
                </a:lnTo>
                <a:lnTo>
                  <a:pt x="110114" y="6107"/>
                </a:lnTo>
                <a:lnTo>
                  <a:pt x="135302" y="22764"/>
                </a:lnTo>
                <a:lnTo>
                  <a:pt x="152274" y="47470"/>
                </a:lnTo>
                <a:lnTo>
                  <a:pt x="158496" y="77724"/>
                </a:lnTo>
                <a:lnTo>
                  <a:pt x="152274" y="107977"/>
                </a:lnTo>
                <a:lnTo>
                  <a:pt x="135302" y="132683"/>
                </a:lnTo>
                <a:lnTo>
                  <a:pt x="110114" y="149340"/>
                </a:lnTo>
                <a:lnTo>
                  <a:pt x="79248" y="155448"/>
                </a:lnTo>
                <a:lnTo>
                  <a:pt x="48381" y="149340"/>
                </a:lnTo>
                <a:lnTo>
                  <a:pt x="23193" y="132683"/>
                </a:lnTo>
                <a:lnTo>
                  <a:pt x="6221" y="107977"/>
                </a:lnTo>
                <a:lnTo>
                  <a:pt x="0" y="77724"/>
                </a:lnTo>
                <a:close/>
              </a:path>
            </a:pathLst>
          </a:custGeom>
          <a:ln w="6096">
            <a:solidFill>
              <a:srgbClr val="86868A"/>
            </a:solidFill>
          </a:ln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9479279" y="3308265"/>
            <a:ext cx="110067" cy="115993"/>
          </a:xfrm>
          <a:custGeom>
            <a:avLst/>
            <a:gdLst/>
            <a:ahLst/>
            <a:cxnLst/>
            <a:rect l="l" t="t" r="r" b="b"/>
            <a:pathLst>
              <a:path w="82550" h="86994">
                <a:moveTo>
                  <a:pt x="6858" y="74422"/>
                </a:moveTo>
                <a:lnTo>
                  <a:pt x="1397" y="77216"/>
                </a:lnTo>
                <a:lnTo>
                  <a:pt x="0" y="82423"/>
                </a:lnTo>
                <a:lnTo>
                  <a:pt x="0" y="84074"/>
                </a:lnTo>
                <a:lnTo>
                  <a:pt x="762" y="86741"/>
                </a:lnTo>
                <a:lnTo>
                  <a:pt x="5334" y="85471"/>
                </a:lnTo>
                <a:lnTo>
                  <a:pt x="62230" y="85471"/>
                </a:lnTo>
                <a:lnTo>
                  <a:pt x="61595" y="81026"/>
                </a:lnTo>
                <a:lnTo>
                  <a:pt x="61595" y="75057"/>
                </a:lnTo>
                <a:lnTo>
                  <a:pt x="14350" y="75057"/>
                </a:lnTo>
                <a:lnTo>
                  <a:pt x="6858" y="74422"/>
                </a:lnTo>
                <a:close/>
              </a:path>
              <a:path w="82550" h="86994">
                <a:moveTo>
                  <a:pt x="59690" y="85471"/>
                </a:moveTo>
                <a:lnTo>
                  <a:pt x="55118" y="85471"/>
                </a:lnTo>
                <a:lnTo>
                  <a:pt x="58293" y="86233"/>
                </a:lnTo>
                <a:lnTo>
                  <a:pt x="59690" y="85471"/>
                </a:lnTo>
                <a:close/>
              </a:path>
              <a:path w="82550" h="86994">
                <a:moveTo>
                  <a:pt x="15367" y="51054"/>
                </a:moveTo>
                <a:lnTo>
                  <a:pt x="12826" y="51054"/>
                </a:lnTo>
                <a:lnTo>
                  <a:pt x="11430" y="53340"/>
                </a:lnTo>
                <a:lnTo>
                  <a:pt x="10795" y="53975"/>
                </a:lnTo>
                <a:lnTo>
                  <a:pt x="10033" y="55372"/>
                </a:lnTo>
                <a:lnTo>
                  <a:pt x="9651" y="56388"/>
                </a:lnTo>
                <a:lnTo>
                  <a:pt x="9651" y="57785"/>
                </a:lnTo>
                <a:lnTo>
                  <a:pt x="8255" y="62992"/>
                </a:lnTo>
                <a:lnTo>
                  <a:pt x="11430" y="66802"/>
                </a:lnTo>
                <a:lnTo>
                  <a:pt x="14350" y="68834"/>
                </a:lnTo>
                <a:lnTo>
                  <a:pt x="14350" y="75057"/>
                </a:lnTo>
                <a:lnTo>
                  <a:pt x="21463" y="75057"/>
                </a:lnTo>
                <a:lnTo>
                  <a:pt x="21463" y="70485"/>
                </a:lnTo>
                <a:lnTo>
                  <a:pt x="23622" y="69850"/>
                </a:lnTo>
                <a:lnTo>
                  <a:pt x="25400" y="69596"/>
                </a:lnTo>
                <a:lnTo>
                  <a:pt x="26797" y="68834"/>
                </a:lnTo>
                <a:lnTo>
                  <a:pt x="27559" y="67310"/>
                </a:lnTo>
                <a:lnTo>
                  <a:pt x="28956" y="66802"/>
                </a:lnTo>
                <a:lnTo>
                  <a:pt x="28956" y="64389"/>
                </a:lnTo>
                <a:lnTo>
                  <a:pt x="26162" y="62992"/>
                </a:lnTo>
                <a:lnTo>
                  <a:pt x="25400" y="61595"/>
                </a:lnTo>
                <a:lnTo>
                  <a:pt x="22225" y="59182"/>
                </a:lnTo>
                <a:lnTo>
                  <a:pt x="19685" y="56388"/>
                </a:lnTo>
                <a:lnTo>
                  <a:pt x="16764" y="53340"/>
                </a:lnTo>
                <a:lnTo>
                  <a:pt x="15367" y="52578"/>
                </a:lnTo>
                <a:lnTo>
                  <a:pt x="15367" y="51054"/>
                </a:lnTo>
                <a:close/>
              </a:path>
              <a:path w="82550" h="86994">
                <a:moveTo>
                  <a:pt x="50419" y="57785"/>
                </a:moveTo>
                <a:lnTo>
                  <a:pt x="45466" y="59817"/>
                </a:lnTo>
                <a:lnTo>
                  <a:pt x="45466" y="60198"/>
                </a:lnTo>
                <a:lnTo>
                  <a:pt x="45085" y="60960"/>
                </a:lnTo>
                <a:lnTo>
                  <a:pt x="43688" y="60960"/>
                </a:lnTo>
                <a:lnTo>
                  <a:pt x="43688" y="61595"/>
                </a:lnTo>
                <a:lnTo>
                  <a:pt x="42164" y="61595"/>
                </a:lnTo>
                <a:lnTo>
                  <a:pt x="42164" y="62992"/>
                </a:lnTo>
                <a:lnTo>
                  <a:pt x="41529" y="64389"/>
                </a:lnTo>
                <a:lnTo>
                  <a:pt x="40767" y="64770"/>
                </a:lnTo>
                <a:lnTo>
                  <a:pt x="40386" y="66040"/>
                </a:lnTo>
                <a:lnTo>
                  <a:pt x="40386" y="69596"/>
                </a:lnTo>
                <a:lnTo>
                  <a:pt x="38989" y="72009"/>
                </a:lnTo>
                <a:lnTo>
                  <a:pt x="35433" y="74422"/>
                </a:lnTo>
                <a:lnTo>
                  <a:pt x="30353" y="75057"/>
                </a:lnTo>
                <a:lnTo>
                  <a:pt x="61595" y="75057"/>
                </a:lnTo>
                <a:lnTo>
                  <a:pt x="61595" y="71247"/>
                </a:lnTo>
                <a:lnTo>
                  <a:pt x="68325" y="67310"/>
                </a:lnTo>
                <a:lnTo>
                  <a:pt x="71300" y="62992"/>
                </a:lnTo>
                <a:lnTo>
                  <a:pt x="59690" y="62992"/>
                </a:lnTo>
                <a:lnTo>
                  <a:pt x="56896" y="59817"/>
                </a:lnTo>
                <a:lnTo>
                  <a:pt x="50419" y="57785"/>
                </a:lnTo>
                <a:close/>
              </a:path>
              <a:path w="82550" h="86994">
                <a:moveTo>
                  <a:pt x="21463" y="38354"/>
                </a:moveTo>
                <a:lnTo>
                  <a:pt x="17525" y="38354"/>
                </a:lnTo>
                <a:lnTo>
                  <a:pt x="17525" y="40513"/>
                </a:lnTo>
                <a:lnTo>
                  <a:pt x="18288" y="41910"/>
                </a:lnTo>
                <a:lnTo>
                  <a:pt x="19685" y="42926"/>
                </a:lnTo>
                <a:lnTo>
                  <a:pt x="20447" y="43561"/>
                </a:lnTo>
                <a:lnTo>
                  <a:pt x="25400" y="48641"/>
                </a:lnTo>
                <a:lnTo>
                  <a:pt x="36830" y="59817"/>
                </a:lnTo>
                <a:lnTo>
                  <a:pt x="37592" y="60198"/>
                </a:lnTo>
                <a:lnTo>
                  <a:pt x="38989" y="62357"/>
                </a:lnTo>
                <a:lnTo>
                  <a:pt x="40386" y="62357"/>
                </a:lnTo>
                <a:lnTo>
                  <a:pt x="40767" y="62992"/>
                </a:lnTo>
                <a:lnTo>
                  <a:pt x="42164" y="61595"/>
                </a:lnTo>
                <a:lnTo>
                  <a:pt x="42925" y="61595"/>
                </a:lnTo>
                <a:lnTo>
                  <a:pt x="42164" y="60960"/>
                </a:lnTo>
                <a:lnTo>
                  <a:pt x="42925" y="60198"/>
                </a:lnTo>
                <a:lnTo>
                  <a:pt x="42164" y="59817"/>
                </a:lnTo>
                <a:lnTo>
                  <a:pt x="42164" y="59182"/>
                </a:lnTo>
                <a:lnTo>
                  <a:pt x="40767" y="57785"/>
                </a:lnTo>
                <a:lnTo>
                  <a:pt x="40386" y="56388"/>
                </a:lnTo>
                <a:lnTo>
                  <a:pt x="28956" y="46355"/>
                </a:lnTo>
                <a:lnTo>
                  <a:pt x="23622" y="41148"/>
                </a:lnTo>
                <a:lnTo>
                  <a:pt x="22860" y="39751"/>
                </a:lnTo>
                <a:lnTo>
                  <a:pt x="21463" y="38354"/>
                </a:lnTo>
                <a:close/>
              </a:path>
              <a:path w="82550" h="86994">
                <a:moveTo>
                  <a:pt x="71268" y="35941"/>
                </a:moveTo>
                <a:lnTo>
                  <a:pt x="60833" y="35941"/>
                </a:lnTo>
                <a:lnTo>
                  <a:pt x="64389" y="39116"/>
                </a:lnTo>
                <a:lnTo>
                  <a:pt x="66167" y="44323"/>
                </a:lnTo>
                <a:lnTo>
                  <a:pt x="65866" y="49530"/>
                </a:lnTo>
                <a:lnTo>
                  <a:pt x="65786" y="56388"/>
                </a:lnTo>
                <a:lnTo>
                  <a:pt x="62230" y="60198"/>
                </a:lnTo>
                <a:lnTo>
                  <a:pt x="59690" y="62992"/>
                </a:lnTo>
                <a:lnTo>
                  <a:pt x="71300" y="62992"/>
                </a:lnTo>
                <a:lnTo>
                  <a:pt x="72263" y="61595"/>
                </a:lnTo>
                <a:lnTo>
                  <a:pt x="73660" y="53340"/>
                </a:lnTo>
                <a:lnTo>
                  <a:pt x="74153" y="47371"/>
                </a:lnTo>
                <a:lnTo>
                  <a:pt x="74221" y="45720"/>
                </a:lnTo>
                <a:lnTo>
                  <a:pt x="73104" y="39751"/>
                </a:lnTo>
                <a:lnTo>
                  <a:pt x="71268" y="35941"/>
                </a:lnTo>
                <a:close/>
              </a:path>
              <a:path w="82550" h="86994">
                <a:moveTo>
                  <a:pt x="57658" y="41910"/>
                </a:moveTo>
                <a:lnTo>
                  <a:pt x="43688" y="41910"/>
                </a:lnTo>
                <a:lnTo>
                  <a:pt x="44323" y="42926"/>
                </a:lnTo>
                <a:lnTo>
                  <a:pt x="45466" y="42926"/>
                </a:lnTo>
                <a:lnTo>
                  <a:pt x="46100" y="43561"/>
                </a:lnTo>
                <a:lnTo>
                  <a:pt x="46100" y="44958"/>
                </a:lnTo>
                <a:lnTo>
                  <a:pt x="45466" y="46355"/>
                </a:lnTo>
                <a:lnTo>
                  <a:pt x="45466" y="49530"/>
                </a:lnTo>
                <a:lnTo>
                  <a:pt x="44323" y="52578"/>
                </a:lnTo>
                <a:lnTo>
                  <a:pt x="45466" y="53340"/>
                </a:lnTo>
                <a:lnTo>
                  <a:pt x="46863" y="54610"/>
                </a:lnTo>
                <a:lnTo>
                  <a:pt x="50800" y="54610"/>
                </a:lnTo>
                <a:lnTo>
                  <a:pt x="51562" y="53340"/>
                </a:lnTo>
                <a:lnTo>
                  <a:pt x="52197" y="52578"/>
                </a:lnTo>
                <a:lnTo>
                  <a:pt x="52197" y="49530"/>
                </a:lnTo>
                <a:lnTo>
                  <a:pt x="52959" y="48133"/>
                </a:lnTo>
                <a:lnTo>
                  <a:pt x="52959" y="46355"/>
                </a:lnTo>
                <a:lnTo>
                  <a:pt x="53721" y="44958"/>
                </a:lnTo>
                <a:lnTo>
                  <a:pt x="55880" y="44958"/>
                </a:lnTo>
                <a:lnTo>
                  <a:pt x="58293" y="43561"/>
                </a:lnTo>
                <a:lnTo>
                  <a:pt x="57658" y="41910"/>
                </a:lnTo>
                <a:close/>
              </a:path>
              <a:path w="82550" h="86994">
                <a:moveTo>
                  <a:pt x="52578" y="34671"/>
                </a:moveTo>
                <a:lnTo>
                  <a:pt x="36830" y="34671"/>
                </a:lnTo>
                <a:lnTo>
                  <a:pt x="37592" y="35179"/>
                </a:lnTo>
                <a:lnTo>
                  <a:pt x="38226" y="36703"/>
                </a:lnTo>
                <a:lnTo>
                  <a:pt x="38989" y="37338"/>
                </a:lnTo>
                <a:lnTo>
                  <a:pt x="38226" y="38354"/>
                </a:lnTo>
                <a:lnTo>
                  <a:pt x="36830" y="39116"/>
                </a:lnTo>
                <a:lnTo>
                  <a:pt x="35433" y="39751"/>
                </a:lnTo>
                <a:lnTo>
                  <a:pt x="35051" y="41148"/>
                </a:lnTo>
                <a:lnTo>
                  <a:pt x="32258" y="42164"/>
                </a:lnTo>
                <a:lnTo>
                  <a:pt x="32893" y="44323"/>
                </a:lnTo>
                <a:lnTo>
                  <a:pt x="33655" y="44958"/>
                </a:lnTo>
                <a:lnTo>
                  <a:pt x="34290" y="45720"/>
                </a:lnTo>
                <a:lnTo>
                  <a:pt x="35051" y="46355"/>
                </a:lnTo>
                <a:lnTo>
                  <a:pt x="35433" y="46355"/>
                </a:lnTo>
                <a:lnTo>
                  <a:pt x="35433" y="47371"/>
                </a:lnTo>
                <a:lnTo>
                  <a:pt x="36830" y="47371"/>
                </a:lnTo>
                <a:lnTo>
                  <a:pt x="38989" y="48133"/>
                </a:lnTo>
                <a:lnTo>
                  <a:pt x="40386" y="44958"/>
                </a:lnTo>
                <a:lnTo>
                  <a:pt x="41529" y="44323"/>
                </a:lnTo>
                <a:lnTo>
                  <a:pt x="42164" y="42926"/>
                </a:lnTo>
                <a:lnTo>
                  <a:pt x="43688" y="41910"/>
                </a:lnTo>
                <a:lnTo>
                  <a:pt x="57658" y="41910"/>
                </a:lnTo>
                <a:lnTo>
                  <a:pt x="57658" y="40513"/>
                </a:lnTo>
                <a:lnTo>
                  <a:pt x="56896" y="40513"/>
                </a:lnTo>
                <a:lnTo>
                  <a:pt x="56896" y="39751"/>
                </a:lnTo>
                <a:lnTo>
                  <a:pt x="58293" y="38354"/>
                </a:lnTo>
                <a:lnTo>
                  <a:pt x="59690" y="36703"/>
                </a:lnTo>
                <a:lnTo>
                  <a:pt x="60833" y="35941"/>
                </a:lnTo>
                <a:lnTo>
                  <a:pt x="71268" y="35941"/>
                </a:lnTo>
                <a:lnTo>
                  <a:pt x="70901" y="35179"/>
                </a:lnTo>
                <a:lnTo>
                  <a:pt x="53721" y="35179"/>
                </a:lnTo>
                <a:lnTo>
                  <a:pt x="52578" y="34671"/>
                </a:lnTo>
                <a:close/>
              </a:path>
              <a:path w="82550" h="86994">
                <a:moveTo>
                  <a:pt x="40386" y="23495"/>
                </a:moveTo>
                <a:lnTo>
                  <a:pt x="36830" y="23495"/>
                </a:lnTo>
                <a:lnTo>
                  <a:pt x="36195" y="26289"/>
                </a:lnTo>
                <a:lnTo>
                  <a:pt x="35433" y="28067"/>
                </a:lnTo>
                <a:lnTo>
                  <a:pt x="30734" y="28067"/>
                </a:lnTo>
                <a:lnTo>
                  <a:pt x="29718" y="28702"/>
                </a:lnTo>
                <a:lnTo>
                  <a:pt x="26162" y="28702"/>
                </a:lnTo>
                <a:lnTo>
                  <a:pt x="26162" y="32004"/>
                </a:lnTo>
                <a:lnTo>
                  <a:pt x="26736" y="34417"/>
                </a:lnTo>
                <a:lnTo>
                  <a:pt x="26797" y="35179"/>
                </a:lnTo>
                <a:lnTo>
                  <a:pt x="28321" y="36703"/>
                </a:lnTo>
                <a:lnTo>
                  <a:pt x="30353" y="35179"/>
                </a:lnTo>
                <a:lnTo>
                  <a:pt x="35433" y="35179"/>
                </a:lnTo>
                <a:lnTo>
                  <a:pt x="36830" y="34671"/>
                </a:lnTo>
                <a:lnTo>
                  <a:pt x="52578" y="34671"/>
                </a:lnTo>
                <a:lnTo>
                  <a:pt x="51943" y="33909"/>
                </a:lnTo>
                <a:lnTo>
                  <a:pt x="51943" y="33274"/>
                </a:lnTo>
                <a:lnTo>
                  <a:pt x="51181" y="32004"/>
                </a:lnTo>
                <a:lnTo>
                  <a:pt x="49403" y="32004"/>
                </a:lnTo>
                <a:lnTo>
                  <a:pt x="48641" y="30861"/>
                </a:lnTo>
                <a:lnTo>
                  <a:pt x="48006" y="28702"/>
                </a:lnTo>
                <a:lnTo>
                  <a:pt x="48006" y="27051"/>
                </a:lnTo>
                <a:lnTo>
                  <a:pt x="48641" y="26289"/>
                </a:lnTo>
                <a:lnTo>
                  <a:pt x="49403" y="25654"/>
                </a:lnTo>
                <a:lnTo>
                  <a:pt x="49403" y="24892"/>
                </a:lnTo>
                <a:lnTo>
                  <a:pt x="40386" y="24892"/>
                </a:lnTo>
                <a:lnTo>
                  <a:pt x="40386" y="23495"/>
                </a:lnTo>
                <a:close/>
              </a:path>
              <a:path w="82550" h="86994">
                <a:moveTo>
                  <a:pt x="57276" y="34671"/>
                </a:moveTo>
                <a:lnTo>
                  <a:pt x="55880" y="34671"/>
                </a:lnTo>
                <a:lnTo>
                  <a:pt x="55880" y="35179"/>
                </a:lnTo>
                <a:lnTo>
                  <a:pt x="57276" y="35179"/>
                </a:lnTo>
                <a:lnTo>
                  <a:pt x="57276" y="34671"/>
                </a:lnTo>
                <a:close/>
              </a:path>
              <a:path w="82550" h="86994">
                <a:moveTo>
                  <a:pt x="53721" y="22479"/>
                </a:moveTo>
                <a:lnTo>
                  <a:pt x="52578" y="23876"/>
                </a:lnTo>
                <a:lnTo>
                  <a:pt x="52578" y="27051"/>
                </a:lnTo>
                <a:lnTo>
                  <a:pt x="51943" y="28321"/>
                </a:lnTo>
                <a:lnTo>
                  <a:pt x="52578" y="29464"/>
                </a:lnTo>
                <a:lnTo>
                  <a:pt x="53721" y="30099"/>
                </a:lnTo>
                <a:lnTo>
                  <a:pt x="55880" y="31496"/>
                </a:lnTo>
                <a:lnTo>
                  <a:pt x="59055" y="32766"/>
                </a:lnTo>
                <a:lnTo>
                  <a:pt x="60451" y="34671"/>
                </a:lnTo>
                <a:lnTo>
                  <a:pt x="59055" y="35179"/>
                </a:lnTo>
                <a:lnTo>
                  <a:pt x="70901" y="35179"/>
                </a:lnTo>
                <a:lnTo>
                  <a:pt x="70534" y="34417"/>
                </a:lnTo>
                <a:lnTo>
                  <a:pt x="66929" y="30099"/>
                </a:lnTo>
                <a:lnTo>
                  <a:pt x="69723" y="27686"/>
                </a:lnTo>
                <a:lnTo>
                  <a:pt x="70278" y="27051"/>
                </a:lnTo>
                <a:lnTo>
                  <a:pt x="63626" y="27051"/>
                </a:lnTo>
                <a:lnTo>
                  <a:pt x="62992" y="26289"/>
                </a:lnTo>
                <a:lnTo>
                  <a:pt x="62230" y="24892"/>
                </a:lnTo>
                <a:lnTo>
                  <a:pt x="61214" y="24892"/>
                </a:lnTo>
                <a:lnTo>
                  <a:pt x="59690" y="23876"/>
                </a:lnTo>
                <a:lnTo>
                  <a:pt x="58293" y="23241"/>
                </a:lnTo>
                <a:lnTo>
                  <a:pt x="57276" y="23241"/>
                </a:lnTo>
                <a:lnTo>
                  <a:pt x="53721" y="22479"/>
                </a:lnTo>
                <a:close/>
              </a:path>
              <a:path w="82550" h="86994">
                <a:moveTo>
                  <a:pt x="76222" y="17272"/>
                </a:moveTo>
                <a:lnTo>
                  <a:pt x="59055" y="17272"/>
                </a:lnTo>
                <a:lnTo>
                  <a:pt x="60451" y="18668"/>
                </a:lnTo>
                <a:lnTo>
                  <a:pt x="61214" y="18668"/>
                </a:lnTo>
                <a:lnTo>
                  <a:pt x="61214" y="19685"/>
                </a:lnTo>
                <a:lnTo>
                  <a:pt x="62230" y="20447"/>
                </a:lnTo>
                <a:lnTo>
                  <a:pt x="62992" y="20447"/>
                </a:lnTo>
                <a:lnTo>
                  <a:pt x="63626" y="21843"/>
                </a:lnTo>
                <a:lnTo>
                  <a:pt x="64389" y="22479"/>
                </a:lnTo>
                <a:lnTo>
                  <a:pt x="64389" y="24257"/>
                </a:lnTo>
                <a:lnTo>
                  <a:pt x="63626" y="24892"/>
                </a:lnTo>
                <a:lnTo>
                  <a:pt x="63626" y="26289"/>
                </a:lnTo>
                <a:lnTo>
                  <a:pt x="65150" y="26289"/>
                </a:lnTo>
                <a:lnTo>
                  <a:pt x="64389" y="27051"/>
                </a:lnTo>
                <a:lnTo>
                  <a:pt x="70278" y="27051"/>
                </a:lnTo>
                <a:lnTo>
                  <a:pt x="71500" y="25654"/>
                </a:lnTo>
                <a:lnTo>
                  <a:pt x="73660" y="23495"/>
                </a:lnTo>
                <a:lnTo>
                  <a:pt x="75184" y="22479"/>
                </a:lnTo>
                <a:lnTo>
                  <a:pt x="75819" y="21843"/>
                </a:lnTo>
                <a:lnTo>
                  <a:pt x="75819" y="19685"/>
                </a:lnTo>
                <a:lnTo>
                  <a:pt x="74422" y="19050"/>
                </a:lnTo>
                <a:lnTo>
                  <a:pt x="74422" y="18668"/>
                </a:lnTo>
                <a:lnTo>
                  <a:pt x="75819" y="18034"/>
                </a:lnTo>
                <a:lnTo>
                  <a:pt x="76222" y="17272"/>
                </a:lnTo>
                <a:close/>
              </a:path>
              <a:path w="82550" h="86994">
                <a:moveTo>
                  <a:pt x="61595" y="6223"/>
                </a:moveTo>
                <a:lnTo>
                  <a:pt x="59690" y="6223"/>
                </a:lnTo>
                <a:lnTo>
                  <a:pt x="57658" y="8255"/>
                </a:lnTo>
                <a:lnTo>
                  <a:pt x="52197" y="13335"/>
                </a:lnTo>
                <a:lnTo>
                  <a:pt x="47625" y="18668"/>
                </a:lnTo>
                <a:lnTo>
                  <a:pt x="42164" y="23495"/>
                </a:lnTo>
                <a:lnTo>
                  <a:pt x="40767" y="24892"/>
                </a:lnTo>
                <a:lnTo>
                  <a:pt x="49403" y="24892"/>
                </a:lnTo>
                <a:lnTo>
                  <a:pt x="48641" y="24257"/>
                </a:lnTo>
                <a:lnTo>
                  <a:pt x="48006" y="23876"/>
                </a:lnTo>
                <a:lnTo>
                  <a:pt x="48006" y="22479"/>
                </a:lnTo>
                <a:lnTo>
                  <a:pt x="49403" y="21082"/>
                </a:lnTo>
                <a:lnTo>
                  <a:pt x="49784" y="20447"/>
                </a:lnTo>
                <a:lnTo>
                  <a:pt x="50419" y="20447"/>
                </a:lnTo>
                <a:lnTo>
                  <a:pt x="51943" y="19685"/>
                </a:lnTo>
                <a:lnTo>
                  <a:pt x="51181" y="18668"/>
                </a:lnTo>
                <a:lnTo>
                  <a:pt x="52578" y="18034"/>
                </a:lnTo>
                <a:lnTo>
                  <a:pt x="53340" y="17272"/>
                </a:lnTo>
                <a:lnTo>
                  <a:pt x="76222" y="17272"/>
                </a:lnTo>
                <a:lnTo>
                  <a:pt x="76962" y="15875"/>
                </a:lnTo>
                <a:lnTo>
                  <a:pt x="80899" y="14224"/>
                </a:lnTo>
                <a:lnTo>
                  <a:pt x="79121" y="11430"/>
                </a:lnTo>
                <a:lnTo>
                  <a:pt x="79756" y="10033"/>
                </a:lnTo>
                <a:lnTo>
                  <a:pt x="80899" y="9017"/>
                </a:lnTo>
                <a:lnTo>
                  <a:pt x="82296" y="6858"/>
                </a:lnTo>
                <a:lnTo>
                  <a:pt x="62230" y="6858"/>
                </a:lnTo>
                <a:lnTo>
                  <a:pt x="61595" y="6223"/>
                </a:lnTo>
                <a:close/>
              </a:path>
              <a:path w="82550" h="86994">
                <a:moveTo>
                  <a:pt x="57276" y="17272"/>
                </a:moveTo>
                <a:lnTo>
                  <a:pt x="55880" y="17272"/>
                </a:lnTo>
                <a:lnTo>
                  <a:pt x="55880" y="18034"/>
                </a:lnTo>
                <a:lnTo>
                  <a:pt x="57276" y="18034"/>
                </a:lnTo>
                <a:lnTo>
                  <a:pt x="57276" y="17272"/>
                </a:lnTo>
                <a:close/>
              </a:path>
              <a:path w="82550" h="86994">
                <a:moveTo>
                  <a:pt x="70485" y="2413"/>
                </a:moveTo>
                <a:lnTo>
                  <a:pt x="66929" y="2413"/>
                </a:lnTo>
                <a:lnTo>
                  <a:pt x="66167" y="3810"/>
                </a:lnTo>
                <a:lnTo>
                  <a:pt x="65786" y="5207"/>
                </a:lnTo>
                <a:lnTo>
                  <a:pt x="64389" y="5588"/>
                </a:lnTo>
                <a:lnTo>
                  <a:pt x="63626" y="6858"/>
                </a:lnTo>
                <a:lnTo>
                  <a:pt x="82296" y="6858"/>
                </a:lnTo>
                <a:lnTo>
                  <a:pt x="82296" y="5588"/>
                </a:lnTo>
                <a:lnTo>
                  <a:pt x="81534" y="5207"/>
                </a:lnTo>
                <a:lnTo>
                  <a:pt x="80518" y="3810"/>
                </a:lnTo>
                <a:lnTo>
                  <a:pt x="70485" y="3810"/>
                </a:lnTo>
                <a:lnTo>
                  <a:pt x="70485" y="2413"/>
                </a:lnTo>
                <a:close/>
              </a:path>
              <a:path w="82550" h="86994">
                <a:moveTo>
                  <a:pt x="76962" y="0"/>
                </a:moveTo>
                <a:lnTo>
                  <a:pt x="74422" y="0"/>
                </a:lnTo>
                <a:lnTo>
                  <a:pt x="73660" y="254"/>
                </a:lnTo>
                <a:lnTo>
                  <a:pt x="72263" y="1016"/>
                </a:lnTo>
                <a:lnTo>
                  <a:pt x="72263" y="2413"/>
                </a:lnTo>
                <a:lnTo>
                  <a:pt x="70866" y="3175"/>
                </a:lnTo>
                <a:lnTo>
                  <a:pt x="70485" y="3810"/>
                </a:lnTo>
                <a:lnTo>
                  <a:pt x="80518" y="3810"/>
                </a:lnTo>
                <a:lnTo>
                  <a:pt x="79121" y="2413"/>
                </a:lnTo>
                <a:lnTo>
                  <a:pt x="78359" y="1778"/>
                </a:lnTo>
                <a:lnTo>
                  <a:pt x="76962" y="0"/>
                </a:lnTo>
                <a:close/>
              </a:path>
            </a:pathLst>
          </a:custGeom>
          <a:solidFill>
            <a:srgbClr val="005073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786624" y="2304288"/>
            <a:ext cx="227753" cy="115147"/>
          </a:xfrm>
          <a:custGeom>
            <a:avLst/>
            <a:gdLst/>
            <a:ahLst/>
            <a:cxnLst/>
            <a:rect l="l" t="t" r="r" b="b"/>
            <a:pathLst>
              <a:path w="170814" h="86360">
                <a:moveTo>
                  <a:pt x="169642" y="70326"/>
                </a:moveTo>
                <a:lnTo>
                  <a:pt x="32718" y="70326"/>
                </a:lnTo>
                <a:lnTo>
                  <a:pt x="56239" y="72469"/>
                </a:lnTo>
                <a:lnTo>
                  <a:pt x="115829" y="84316"/>
                </a:lnTo>
                <a:lnTo>
                  <a:pt x="139969" y="86042"/>
                </a:lnTo>
                <a:lnTo>
                  <a:pt x="157847" y="84911"/>
                </a:lnTo>
                <a:lnTo>
                  <a:pt x="169926" y="82423"/>
                </a:lnTo>
                <a:lnTo>
                  <a:pt x="170644" y="78232"/>
                </a:lnTo>
                <a:lnTo>
                  <a:pt x="170687" y="75692"/>
                </a:lnTo>
                <a:lnTo>
                  <a:pt x="169642" y="70326"/>
                </a:lnTo>
                <a:close/>
              </a:path>
              <a:path w="170814" h="86360">
                <a:moveTo>
                  <a:pt x="52197" y="17780"/>
                </a:moveTo>
                <a:lnTo>
                  <a:pt x="47498" y="17780"/>
                </a:lnTo>
                <a:lnTo>
                  <a:pt x="40054" y="19335"/>
                </a:lnTo>
                <a:lnTo>
                  <a:pt x="33956" y="23558"/>
                </a:lnTo>
                <a:lnTo>
                  <a:pt x="29835" y="29781"/>
                </a:lnTo>
                <a:lnTo>
                  <a:pt x="28321" y="37337"/>
                </a:lnTo>
                <a:lnTo>
                  <a:pt x="28435" y="40132"/>
                </a:lnTo>
                <a:lnTo>
                  <a:pt x="28702" y="41021"/>
                </a:lnTo>
                <a:lnTo>
                  <a:pt x="17752" y="44769"/>
                </a:lnTo>
                <a:lnTo>
                  <a:pt x="8921" y="51768"/>
                </a:lnTo>
                <a:lnTo>
                  <a:pt x="2805" y="61362"/>
                </a:lnTo>
                <a:lnTo>
                  <a:pt x="0" y="72898"/>
                </a:lnTo>
                <a:lnTo>
                  <a:pt x="14079" y="70802"/>
                </a:lnTo>
                <a:lnTo>
                  <a:pt x="32718" y="70326"/>
                </a:lnTo>
                <a:lnTo>
                  <a:pt x="169642" y="70326"/>
                </a:lnTo>
                <a:lnTo>
                  <a:pt x="168009" y="61944"/>
                </a:lnTo>
                <a:lnTo>
                  <a:pt x="160686" y="50768"/>
                </a:lnTo>
                <a:lnTo>
                  <a:pt x="149792" y="43259"/>
                </a:lnTo>
                <a:lnTo>
                  <a:pt x="136398" y="40512"/>
                </a:lnTo>
                <a:lnTo>
                  <a:pt x="135128" y="40512"/>
                </a:lnTo>
                <a:lnTo>
                  <a:pt x="135053" y="39750"/>
                </a:lnTo>
                <a:lnTo>
                  <a:pt x="132044" y="24431"/>
                </a:lnTo>
                <a:lnTo>
                  <a:pt x="130835" y="22606"/>
                </a:lnTo>
                <a:lnTo>
                  <a:pt x="60071" y="22606"/>
                </a:lnTo>
                <a:lnTo>
                  <a:pt x="56642" y="19431"/>
                </a:lnTo>
                <a:lnTo>
                  <a:pt x="52197" y="17780"/>
                </a:lnTo>
                <a:close/>
              </a:path>
              <a:path w="170814" h="86360">
                <a:moveTo>
                  <a:pt x="95504" y="0"/>
                </a:moveTo>
                <a:lnTo>
                  <a:pt x="84216" y="1621"/>
                </a:lnTo>
                <a:lnTo>
                  <a:pt x="74263" y="6207"/>
                </a:lnTo>
                <a:lnTo>
                  <a:pt x="66071" y="13340"/>
                </a:lnTo>
                <a:lnTo>
                  <a:pt x="60071" y="22606"/>
                </a:lnTo>
                <a:lnTo>
                  <a:pt x="130835" y="22606"/>
                </a:lnTo>
                <a:lnTo>
                  <a:pt x="123602" y="11684"/>
                </a:lnTo>
                <a:lnTo>
                  <a:pt x="111017" y="3127"/>
                </a:lnTo>
                <a:lnTo>
                  <a:pt x="95504" y="0"/>
                </a:lnTo>
                <a:close/>
              </a:path>
            </a:pathLst>
          </a:custGeom>
          <a:solidFill>
            <a:srgbClr val="57585B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760207" y="2468083"/>
            <a:ext cx="276860" cy="33867"/>
          </a:xfrm>
          <a:custGeom>
            <a:avLst/>
            <a:gdLst/>
            <a:ahLst/>
            <a:cxnLst/>
            <a:rect l="l" t="t" r="r" b="b"/>
            <a:pathLst>
              <a:path w="207645" h="25400">
                <a:moveTo>
                  <a:pt x="121872" y="10152"/>
                </a:moveTo>
                <a:lnTo>
                  <a:pt x="59358" y="10152"/>
                </a:lnTo>
                <a:lnTo>
                  <a:pt x="102362" y="17234"/>
                </a:lnTo>
                <a:lnTo>
                  <a:pt x="119376" y="20909"/>
                </a:lnTo>
                <a:lnTo>
                  <a:pt x="134651" y="23298"/>
                </a:lnTo>
                <a:lnTo>
                  <a:pt x="148260" y="24592"/>
                </a:lnTo>
                <a:lnTo>
                  <a:pt x="160274" y="24981"/>
                </a:lnTo>
                <a:lnTo>
                  <a:pt x="179621" y="23743"/>
                </a:lnTo>
                <a:lnTo>
                  <a:pt x="206649" y="14483"/>
                </a:lnTo>
                <a:lnTo>
                  <a:pt x="147905" y="14483"/>
                </a:lnTo>
                <a:lnTo>
                  <a:pt x="121872" y="10152"/>
                </a:lnTo>
                <a:close/>
              </a:path>
              <a:path w="207645" h="25400">
                <a:moveTo>
                  <a:pt x="59021" y="0"/>
                </a:moveTo>
                <a:lnTo>
                  <a:pt x="9550" y="5203"/>
                </a:lnTo>
                <a:lnTo>
                  <a:pt x="0" y="12662"/>
                </a:lnTo>
                <a:lnTo>
                  <a:pt x="1524" y="15075"/>
                </a:lnTo>
                <a:lnTo>
                  <a:pt x="3175" y="17488"/>
                </a:lnTo>
                <a:lnTo>
                  <a:pt x="6350" y="18123"/>
                </a:lnTo>
                <a:lnTo>
                  <a:pt x="8763" y="16599"/>
                </a:lnTo>
                <a:lnTo>
                  <a:pt x="13975" y="14323"/>
                </a:lnTo>
                <a:lnTo>
                  <a:pt x="30368" y="10677"/>
                </a:lnTo>
                <a:lnTo>
                  <a:pt x="59358" y="10152"/>
                </a:lnTo>
                <a:lnTo>
                  <a:pt x="121872" y="10152"/>
                </a:lnTo>
                <a:lnTo>
                  <a:pt x="59021" y="0"/>
                </a:lnTo>
                <a:close/>
              </a:path>
              <a:path w="207645" h="25400">
                <a:moveTo>
                  <a:pt x="200914" y="6566"/>
                </a:moveTo>
                <a:lnTo>
                  <a:pt x="198501" y="8090"/>
                </a:lnTo>
                <a:lnTo>
                  <a:pt x="193288" y="10364"/>
                </a:lnTo>
                <a:lnTo>
                  <a:pt x="176895" y="13995"/>
                </a:lnTo>
                <a:lnTo>
                  <a:pt x="147905" y="14483"/>
                </a:lnTo>
                <a:lnTo>
                  <a:pt x="206649" y="14483"/>
                </a:lnTo>
                <a:lnTo>
                  <a:pt x="207264" y="12027"/>
                </a:lnTo>
                <a:lnTo>
                  <a:pt x="205740" y="9614"/>
                </a:lnTo>
                <a:lnTo>
                  <a:pt x="204089" y="7201"/>
                </a:lnTo>
                <a:lnTo>
                  <a:pt x="200914" y="6566"/>
                </a:lnTo>
                <a:close/>
              </a:path>
            </a:pathLst>
          </a:custGeom>
          <a:solidFill>
            <a:srgbClr val="57585B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760207" y="2440199"/>
            <a:ext cx="276860" cy="35560"/>
          </a:xfrm>
          <a:custGeom>
            <a:avLst/>
            <a:gdLst/>
            <a:ahLst/>
            <a:cxnLst/>
            <a:rect l="l" t="t" r="r" b="b"/>
            <a:pathLst>
              <a:path w="207645" h="26669">
                <a:moveTo>
                  <a:pt x="121505" y="10513"/>
                </a:moveTo>
                <a:lnTo>
                  <a:pt x="59358" y="10513"/>
                </a:lnTo>
                <a:lnTo>
                  <a:pt x="102362" y="17827"/>
                </a:lnTo>
                <a:lnTo>
                  <a:pt x="119376" y="21689"/>
                </a:lnTo>
                <a:lnTo>
                  <a:pt x="134651" y="24241"/>
                </a:lnTo>
                <a:lnTo>
                  <a:pt x="148260" y="25650"/>
                </a:lnTo>
                <a:lnTo>
                  <a:pt x="160274" y="26082"/>
                </a:lnTo>
                <a:lnTo>
                  <a:pt x="179621" y="24765"/>
                </a:lnTo>
                <a:lnTo>
                  <a:pt x="206670" y="15037"/>
                </a:lnTo>
                <a:lnTo>
                  <a:pt x="147905" y="15037"/>
                </a:lnTo>
                <a:lnTo>
                  <a:pt x="121505" y="10513"/>
                </a:lnTo>
                <a:close/>
              </a:path>
              <a:path w="207645" h="26669">
                <a:moveTo>
                  <a:pt x="59021" y="0"/>
                </a:moveTo>
                <a:lnTo>
                  <a:pt x="9550" y="5381"/>
                </a:lnTo>
                <a:lnTo>
                  <a:pt x="0" y="13255"/>
                </a:lnTo>
                <a:lnTo>
                  <a:pt x="1524" y="15541"/>
                </a:lnTo>
                <a:lnTo>
                  <a:pt x="3175" y="18081"/>
                </a:lnTo>
                <a:lnTo>
                  <a:pt x="6350" y="18716"/>
                </a:lnTo>
                <a:lnTo>
                  <a:pt x="8763" y="17192"/>
                </a:lnTo>
                <a:lnTo>
                  <a:pt x="13975" y="14791"/>
                </a:lnTo>
                <a:lnTo>
                  <a:pt x="30368" y="11033"/>
                </a:lnTo>
                <a:lnTo>
                  <a:pt x="59358" y="10513"/>
                </a:lnTo>
                <a:lnTo>
                  <a:pt x="121505" y="10513"/>
                </a:lnTo>
                <a:lnTo>
                  <a:pt x="59021" y="0"/>
                </a:lnTo>
                <a:close/>
              </a:path>
              <a:path w="207645" h="26669">
                <a:moveTo>
                  <a:pt x="200914" y="6778"/>
                </a:moveTo>
                <a:lnTo>
                  <a:pt x="198501" y="8429"/>
                </a:lnTo>
                <a:lnTo>
                  <a:pt x="193288" y="10775"/>
                </a:lnTo>
                <a:lnTo>
                  <a:pt x="176895" y="14525"/>
                </a:lnTo>
                <a:lnTo>
                  <a:pt x="147905" y="15037"/>
                </a:lnTo>
                <a:lnTo>
                  <a:pt x="206670" y="15037"/>
                </a:lnTo>
                <a:lnTo>
                  <a:pt x="207264" y="12366"/>
                </a:lnTo>
                <a:lnTo>
                  <a:pt x="205740" y="10080"/>
                </a:lnTo>
                <a:lnTo>
                  <a:pt x="204089" y="7540"/>
                </a:lnTo>
                <a:lnTo>
                  <a:pt x="200914" y="6778"/>
                </a:lnTo>
                <a:close/>
              </a:path>
            </a:pathLst>
          </a:custGeom>
          <a:solidFill>
            <a:srgbClr val="57585B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760207" y="2411187"/>
            <a:ext cx="276860" cy="33867"/>
          </a:xfrm>
          <a:custGeom>
            <a:avLst/>
            <a:gdLst/>
            <a:ahLst/>
            <a:cxnLst/>
            <a:rect l="l" t="t" r="r" b="b"/>
            <a:pathLst>
              <a:path w="207645" h="25400">
                <a:moveTo>
                  <a:pt x="122000" y="10152"/>
                </a:moveTo>
                <a:lnTo>
                  <a:pt x="59358" y="10152"/>
                </a:lnTo>
                <a:lnTo>
                  <a:pt x="102362" y="17234"/>
                </a:lnTo>
                <a:lnTo>
                  <a:pt x="119376" y="20855"/>
                </a:lnTo>
                <a:lnTo>
                  <a:pt x="134651" y="23250"/>
                </a:lnTo>
                <a:lnTo>
                  <a:pt x="148260" y="24574"/>
                </a:lnTo>
                <a:lnTo>
                  <a:pt x="160274" y="24981"/>
                </a:lnTo>
                <a:lnTo>
                  <a:pt x="179621" y="23743"/>
                </a:lnTo>
                <a:lnTo>
                  <a:pt x="206663" y="14430"/>
                </a:lnTo>
                <a:lnTo>
                  <a:pt x="147905" y="14430"/>
                </a:lnTo>
                <a:lnTo>
                  <a:pt x="122000" y="10152"/>
                </a:lnTo>
                <a:close/>
              </a:path>
              <a:path w="207645" h="25400">
                <a:moveTo>
                  <a:pt x="59021" y="0"/>
                </a:moveTo>
                <a:lnTo>
                  <a:pt x="9550" y="5203"/>
                </a:lnTo>
                <a:lnTo>
                  <a:pt x="0" y="12662"/>
                </a:lnTo>
                <a:lnTo>
                  <a:pt x="1524" y="15075"/>
                </a:lnTo>
                <a:lnTo>
                  <a:pt x="3175" y="17488"/>
                </a:lnTo>
                <a:lnTo>
                  <a:pt x="6350" y="18123"/>
                </a:lnTo>
                <a:lnTo>
                  <a:pt x="8763" y="16599"/>
                </a:lnTo>
                <a:lnTo>
                  <a:pt x="13975" y="14323"/>
                </a:lnTo>
                <a:lnTo>
                  <a:pt x="30368" y="10677"/>
                </a:lnTo>
                <a:lnTo>
                  <a:pt x="59358" y="10152"/>
                </a:lnTo>
                <a:lnTo>
                  <a:pt x="122000" y="10152"/>
                </a:lnTo>
                <a:lnTo>
                  <a:pt x="59021" y="0"/>
                </a:lnTo>
                <a:close/>
              </a:path>
              <a:path w="207645" h="25400">
                <a:moveTo>
                  <a:pt x="200914" y="6566"/>
                </a:moveTo>
                <a:lnTo>
                  <a:pt x="198501" y="8090"/>
                </a:lnTo>
                <a:lnTo>
                  <a:pt x="193288" y="10346"/>
                </a:lnTo>
                <a:lnTo>
                  <a:pt x="176895" y="13948"/>
                </a:lnTo>
                <a:lnTo>
                  <a:pt x="147905" y="14430"/>
                </a:lnTo>
                <a:lnTo>
                  <a:pt x="206663" y="14430"/>
                </a:lnTo>
                <a:lnTo>
                  <a:pt x="207264" y="12027"/>
                </a:lnTo>
                <a:lnTo>
                  <a:pt x="205740" y="9614"/>
                </a:lnTo>
                <a:lnTo>
                  <a:pt x="204089" y="7201"/>
                </a:lnTo>
                <a:lnTo>
                  <a:pt x="200914" y="6566"/>
                </a:lnTo>
                <a:close/>
              </a:path>
            </a:pathLst>
          </a:custGeom>
          <a:solidFill>
            <a:srgbClr val="57585B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612887" y="2625513"/>
            <a:ext cx="569807" cy="26161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174409" defTabSz="1219170" fontAlgn="auto">
              <a:lnSpc>
                <a:spcPts val="867"/>
              </a:lnSpc>
              <a:spcBef>
                <a:spcPts val="240"/>
              </a:spcBef>
              <a:spcAft>
                <a:spcPts val="0"/>
              </a:spcAft>
            </a:pPr>
            <a:r>
              <a:rPr sz="800" b="1" dirty="0">
                <a:solidFill>
                  <a:srgbClr val="4D4D4D"/>
                </a:solidFill>
                <a:latin typeface="Arial"/>
                <a:ea typeface="+mn-ea"/>
                <a:cs typeface="Arial"/>
              </a:rPr>
              <a:t>Fog  Co</a:t>
            </a:r>
            <a:r>
              <a:rPr sz="800" b="1" spc="-20" dirty="0">
                <a:solidFill>
                  <a:srgbClr val="4D4D4D"/>
                </a:solidFill>
                <a:latin typeface="Arial"/>
                <a:ea typeface="+mn-ea"/>
                <a:cs typeface="Arial"/>
              </a:rPr>
              <a:t>m</a:t>
            </a:r>
            <a:r>
              <a:rPr sz="800" b="1" dirty="0">
                <a:solidFill>
                  <a:srgbClr val="4D4D4D"/>
                </a:solidFill>
                <a:latin typeface="Arial"/>
                <a:ea typeface="+mn-ea"/>
                <a:cs typeface="Arial"/>
              </a:rPr>
              <a:t>p</a:t>
            </a:r>
            <a:r>
              <a:rPr sz="800" b="1" spc="-13" dirty="0">
                <a:solidFill>
                  <a:srgbClr val="4D4D4D"/>
                </a:solidFill>
                <a:latin typeface="Arial"/>
                <a:ea typeface="+mn-ea"/>
                <a:cs typeface="Arial"/>
              </a:rPr>
              <a:t>u</a:t>
            </a:r>
            <a:r>
              <a:rPr sz="800" b="1" dirty="0">
                <a:solidFill>
                  <a:srgbClr val="4D4D4D"/>
                </a:solidFill>
                <a:latin typeface="Arial"/>
                <a:ea typeface="+mn-ea"/>
                <a:cs typeface="Arial"/>
              </a:rPr>
              <a:t>ti</a:t>
            </a:r>
            <a:r>
              <a:rPr sz="800" b="1" spc="-13" dirty="0">
                <a:solidFill>
                  <a:srgbClr val="4D4D4D"/>
                </a:solidFill>
                <a:latin typeface="Arial"/>
                <a:ea typeface="+mn-ea"/>
                <a:cs typeface="Arial"/>
              </a:rPr>
              <a:t>n</a:t>
            </a:r>
            <a:r>
              <a:rPr sz="800" b="1" dirty="0">
                <a:solidFill>
                  <a:srgbClr val="4D4D4D"/>
                </a:solidFill>
                <a:latin typeface="Arial"/>
                <a:ea typeface="+mn-ea"/>
                <a:cs typeface="Arial"/>
              </a:rPr>
              <a:t>g</a:t>
            </a:r>
            <a:endParaRPr sz="8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0134091" y="2621788"/>
            <a:ext cx="805180" cy="26161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74505" defTabSz="1219170" fontAlgn="auto">
              <a:lnSpc>
                <a:spcPts val="867"/>
              </a:lnSpc>
              <a:spcBef>
                <a:spcPts val="240"/>
              </a:spcBef>
              <a:spcAft>
                <a:spcPts val="0"/>
              </a:spcAft>
            </a:pPr>
            <a:r>
              <a:rPr sz="800" b="1" spc="-7" dirty="0">
                <a:solidFill>
                  <a:srgbClr val="4D4D4D"/>
                </a:solidFill>
                <a:latin typeface="Arial"/>
                <a:ea typeface="+mn-ea"/>
                <a:cs typeface="Arial"/>
              </a:rPr>
              <a:t>Management  and</a:t>
            </a:r>
            <a:r>
              <a:rPr sz="800" b="1" spc="-113" dirty="0">
                <a:solidFill>
                  <a:srgbClr val="4D4D4D"/>
                </a:solidFill>
                <a:latin typeface="Arial"/>
                <a:ea typeface="+mn-ea"/>
                <a:cs typeface="Arial"/>
              </a:rPr>
              <a:t> </a:t>
            </a:r>
            <a:r>
              <a:rPr sz="800" b="1" spc="-7" dirty="0">
                <a:solidFill>
                  <a:srgbClr val="4D4D4D"/>
                </a:solidFill>
                <a:latin typeface="Arial"/>
                <a:ea typeface="+mn-ea"/>
                <a:cs typeface="Arial"/>
              </a:rPr>
              <a:t>Automation</a:t>
            </a:r>
            <a:endParaRPr sz="8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0430257" y="2304289"/>
            <a:ext cx="136313" cy="136313"/>
          </a:xfrm>
          <a:custGeom>
            <a:avLst/>
            <a:gdLst/>
            <a:ahLst/>
            <a:cxnLst/>
            <a:rect l="l" t="t" r="r" b="b"/>
            <a:pathLst>
              <a:path w="102234" h="102235">
                <a:moveTo>
                  <a:pt x="63826" y="87122"/>
                </a:moveTo>
                <a:lnTo>
                  <a:pt x="40385" y="87122"/>
                </a:lnTo>
                <a:lnTo>
                  <a:pt x="44830" y="88392"/>
                </a:lnTo>
                <a:lnTo>
                  <a:pt x="45350" y="97536"/>
                </a:lnTo>
                <a:lnTo>
                  <a:pt x="45465" y="100203"/>
                </a:lnTo>
                <a:lnTo>
                  <a:pt x="46227" y="100837"/>
                </a:lnTo>
                <a:lnTo>
                  <a:pt x="47498" y="102108"/>
                </a:lnTo>
                <a:lnTo>
                  <a:pt x="48767" y="102108"/>
                </a:lnTo>
                <a:lnTo>
                  <a:pt x="62483" y="100837"/>
                </a:lnTo>
                <a:lnTo>
                  <a:pt x="63118" y="100837"/>
                </a:lnTo>
                <a:lnTo>
                  <a:pt x="64388" y="99568"/>
                </a:lnTo>
                <a:lnTo>
                  <a:pt x="65024" y="98806"/>
                </a:lnTo>
                <a:lnTo>
                  <a:pt x="64951" y="96900"/>
                </a:lnTo>
                <a:lnTo>
                  <a:pt x="63826" y="87122"/>
                </a:lnTo>
                <a:close/>
              </a:path>
              <a:path w="102234" h="102235">
                <a:moveTo>
                  <a:pt x="84278" y="74168"/>
                </a:moveTo>
                <a:lnTo>
                  <a:pt x="20827" y="74168"/>
                </a:lnTo>
                <a:lnTo>
                  <a:pt x="24002" y="77343"/>
                </a:lnTo>
                <a:lnTo>
                  <a:pt x="18160" y="87122"/>
                </a:lnTo>
                <a:lnTo>
                  <a:pt x="17525" y="88392"/>
                </a:lnTo>
                <a:lnTo>
                  <a:pt x="17525" y="89788"/>
                </a:lnTo>
                <a:lnTo>
                  <a:pt x="18923" y="91059"/>
                </a:lnTo>
                <a:lnTo>
                  <a:pt x="31241" y="97536"/>
                </a:lnTo>
                <a:lnTo>
                  <a:pt x="31876" y="98171"/>
                </a:lnTo>
                <a:lnTo>
                  <a:pt x="33147" y="98171"/>
                </a:lnTo>
                <a:lnTo>
                  <a:pt x="33781" y="97536"/>
                </a:lnTo>
                <a:lnTo>
                  <a:pt x="34416" y="97536"/>
                </a:lnTo>
                <a:lnTo>
                  <a:pt x="35178" y="96900"/>
                </a:lnTo>
                <a:lnTo>
                  <a:pt x="40385" y="87122"/>
                </a:lnTo>
                <a:lnTo>
                  <a:pt x="63826" y="87122"/>
                </a:lnTo>
                <a:lnTo>
                  <a:pt x="63753" y="86487"/>
                </a:lnTo>
                <a:lnTo>
                  <a:pt x="67690" y="85217"/>
                </a:lnTo>
                <a:lnTo>
                  <a:pt x="89055" y="85217"/>
                </a:lnTo>
                <a:lnTo>
                  <a:pt x="89788" y="84582"/>
                </a:lnTo>
                <a:lnTo>
                  <a:pt x="89788" y="83947"/>
                </a:lnTo>
                <a:lnTo>
                  <a:pt x="90424" y="83185"/>
                </a:lnTo>
                <a:lnTo>
                  <a:pt x="90424" y="81280"/>
                </a:lnTo>
                <a:lnTo>
                  <a:pt x="89788" y="80645"/>
                </a:lnTo>
                <a:lnTo>
                  <a:pt x="84278" y="74168"/>
                </a:lnTo>
                <a:close/>
              </a:path>
              <a:path w="102234" h="102235">
                <a:moveTo>
                  <a:pt x="89055" y="85217"/>
                </a:moveTo>
                <a:lnTo>
                  <a:pt x="67690" y="85217"/>
                </a:lnTo>
                <a:lnTo>
                  <a:pt x="75437" y="93599"/>
                </a:lnTo>
                <a:lnTo>
                  <a:pt x="76073" y="94361"/>
                </a:lnTo>
                <a:lnTo>
                  <a:pt x="78739" y="94361"/>
                </a:lnTo>
                <a:lnTo>
                  <a:pt x="79375" y="93599"/>
                </a:lnTo>
                <a:lnTo>
                  <a:pt x="89055" y="85217"/>
                </a:lnTo>
                <a:close/>
              </a:path>
              <a:path w="102234" h="102235">
                <a:moveTo>
                  <a:pt x="6476" y="30607"/>
                </a:moveTo>
                <a:lnTo>
                  <a:pt x="5206" y="30607"/>
                </a:lnTo>
                <a:lnTo>
                  <a:pt x="4572" y="31242"/>
                </a:lnTo>
                <a:lnTo>
                  <a:pt x="3936" y="31242"/>
                </a:lnTo>
                <a:lnTo>
                  <a:pt x="3301" y="31876"/>
                </a:lnTo>
                <a:lnTo>
                  <a:pt x="3178" y="33147"/>
                </a:lnTo>
                <a:lnTo>
                  <a:pt x="634" y="46228"/>
                </a:lnTo>
                <a:lnTo>
                  <a:pt x="0" y="46862"/>
                </a:lnTo>
                <a:lnTo>
                  <a:pt x="634" y="47498"/>
                </a:lnTo>
                <a:lnTo>
                  <a:pt x="634" y="48133"/>
                </a:lnTo>
                <a:lnTo>
                  <a:pt x="1904" y="49403"/>
                </a:lnTo>
                <a:lnTo>
                  <a:pt x="2539" y="49403"/>
                </a:lnTo>
                <a:lnTo>
                  <a:pt x="12953" y="52070"/>
                </a:lnTo>
                <a:lnTo>
                  <a:pt x="13715" y="55880"/>
                </a:lnTo>
                <a:lnTo>
                  <a:pt x="3301" y="60451"/>
                </a:lnTo>
                <a:lnTo>
                  <a:pt x="1904" y="61087"/>
                </a:lnTo>
                <a:lnTo>
                  <a:pt x="1269" y="63119"/>
                </a:lnTo>
                <a:lnTo>
                  <a:pt x="1904" y="64388"/>
                </a:lnTo>
                <a:lnTo>
                  <a:pt x="7111" y="76708"/>
                </a:lnTo>
                <a:lnTo>
                  <a:pt x="9143" y="78739"/>
                </a:lnTo>
                <a:lnTo>
                  <a:pt x="11049" y="78739"/>
                </a:lnTo>
                <a:lnTo>
                  <a:pt x="20827" y="74168"/>
                </a:lnTo>
                <a:lnTo>
                  <a:pt x="84278" y="74168"/>
                </a:lnTo>
                <a:lnTo>
                  <a:pt x="82550" y="72136"/>
                </a:lnTo>
                <a:lnTo>
                  <a:pt x="84581" y="68961"/>
                </a:lnTo>
                <a:lnTo>
                  <a:pt x="98805" y="68961"/>
                </a:lnTo>
                <a:lnTo>
                  <a:pt x="99479" y="66294"/>
                </a:lnTo>
                <a:lnTo>
                  <a:pt x="55244" y="66294"/>
                </a:lnTo>
                <a:lnTo>
                  <a:pt x="41021" y="62484"/>
                </a:lnTo>
                <a:lnTo>
                  <a:pt x="35813" y="55245"/>
                </a:lnTo>
                <a:lnTo>
                  <a:pt x="37718" y="48133"/>
                </a:lnTo>
                <a:lnTo>
                  <a:pt x="38988" y="40259"/>
                </a:lnTo>
                <a:lnTo>
                  <a:pt x="46862" y="35813"/>
                </a:lnTo>
                <a:lnTo>
                  <a:pt x="99437" y="35813"/>
                </a:lnTo>
                <a:lnTo>
                  <a:pt x="98365" y="33147"/>
                </a:lnTo>
                <a:lnTo>
                  <a:pt x="17525" y="33147"/>
                </a:lnTo>
                <a:lnTo>
                  <a:pt x="6476" y="30607"/>
                </a:lnTo>
                <a:close/>
              </a:path>
              <a:path w="102234" h="102235">
                <a:moveTo>
                  <a:pt x="98805" y="68961"/>
                </a:moveTo>
                <a:lnTo>
                  <a:pt x="84581" y="68961"/>
                </a:lnTo>
                <a:lnTo>
                  <a:pt x="95630" y="70866"/>
                </a:lnTo>
                <a:lnTo>
                  <a:pt x="96265" y="71500"/>
                </a:lnTo>
                <a:lnTo>
                  <a:pt x="96900" y="70866"/>
                </a:lnTo>
                <a:lnTo>
                  <a:pt x="97535" y="70866"/>
                </a:lnTo>
                <a:lnTo>
                  <a:pt x="98805" y="69596"/>
                </a:lnTo>
                <a:lnTo>
                  <a:pt x="98805" y="68961"/>
                </a:lnTo>
                <a:close/>
              </a:path>
              <a:path w="102234" h="102235">
                <a:moveTo>
                  <a:pt x="99437" y="35813"/>
                </a:moveTo>
                <a:lnTo>
                  <a:pt x="46862" y="35813"/>
                </a:lnTo>
                <a:lnTo>
                  <a:pt x="53975" y="37719"/>
                </a:lnTo>
                <a:lnTo>
                  <a:pt x="61722" y="38988"/>
                </a:lnTo>
                <a:lnTo>
                  <a:pt x="66293" y="46228"/>
                </a:lnTo>
                <a:lnTo>
                  <a:pt x="64388" y="53975"/>
                </a:lnTo>
                <a:lnTo>
                  <a:pt x="63118" y="61087"/>
                </a:lnTo>
                <a:lnTo>
                  <a:pt x="55244" y="66294"/>
                </a:lnTo>
                <a:lnTo>
                  <a:pt x="99479" y="66294"/>
                </a:lnTo>
                <a:lnTo>
                  <a:pt x="102107" y="55880"/>
                </a:lnTo>
                <a:lnTo>
                  <a:pt x="102107" y="53975"/>
                </a:lnTo>
                <a:lnTo>
                  <a:pt x="101473" y="53339"/>
                </a:lnTo>
                <a:lnTo>
                  <a:pt x="101473" y="52705"/>
                </a:lnTo>
                <a:lnTo>
                  <a:pt x="100837" y="52705"/>
                </a:lnTo>
                <a:lnTo>
                  <a:pt x="99567" y="52070"/>
                </a:lnTo>
                <a:lnTo>
                  <a:pt x="89153" y="50037"/>
                </a:lnTo>
                <a:lnTo>
                  <a:pt x="89153" y="45466"/>
                </a:lnTo>
                <a:lnTo>
                  <a:pt x="98805" y="41021"/>
                </a:lnTo>
                <a:lnTo>
                  <a:pt x="99567" y="41021"/>
                </a:lnTo>
                <a:lnTo>
                  <a:pt x="100202" y="40259"/>
                </a:lnTo>
                <a:lnTo>
                  <a:pt x="100837" y="39624"/>
                </a:lnTo>
                <a:lnTo>
                  <a:pt x="100837" y="38354"/>
                </a:lnTo>
                <a:lnTo>
                  <a:pt x="100202" y="37719"/>
                </a:lnTo>
                <a:lnTo>
                  <a:pt x="99437" y="35813"/>
                </a:lnTo>
                <a:close/>
              </a:path>
              <a:path w="102234" h="102235">
                <a:moveTo>
                  <a:pt x="26034" y="7112"/>
                </a:moveTo>
                <a:lnTo>
                  <a:pt x="24002" y="7112"/>
                </a:lnTo>
                <a:lnTo>
                  <a:pt x="23367" y="8509"/>
                </a:lnTo>
                <a:lnTo>
                  <a:pt x="12953" y="16891"/>
                </a:lnTo>
                <a:lnTo>
                  <a:pt x="11683" y="18161"/>
                </a:lnTo>
                <a:lnTo>
                  <a:pt x="11683" y="20193"/>
                </a:lnTo>
                <a:lnTo>
                  <a:pt x="12318" y="20828"/>
                </a:lnTo>
                <a:lnTo>
                  <a:pt x="12318" y="21462"/>
                </a:lnTo>
                <a:lnTo>
                  <a:pt x="19557" y="29210"/>
                </a:lnTo>
                <a:lnTo>
                  <a:pt x="17525" y="33147"/>
                </a:lnTo>
                <a:lnTo>
                  <a:pt x="98365" y="33147"/>
                </a:lnTo>
                <a:lnTo>
                  <a:pt x="96272" y="27939"/>
                </a:lnTo>
                <a:lnTo>
                  <a:pt x="81279" y="27939"/>
                </a:lnTo>
                <a:lnTo>
                  <a:pt x="78739" y="24764"/>
                </a:lnTo>
                <a:lnTo>
                  <a:pt x="82932" y="16891"/>
                </a:lnTo>
                <a:lnTo>
                  <a:pt x="34416" y="16891"/>
                </a:lnTo>
                <a:lnTo>
                  <a:pt x="27304" y="8509"/>
                </a:lnTo>
                <a:lnTo>
                  <a:pt x="26034" y="7112"/>
                </a:lnTo>
                <a:close/>
              </a:path>
              <a:path w="102234" h="102235">
                <a:moveTo>
                  <a:pt x="94360" y="23368"/>
                </a:moveTo>
                <a:lnTo>
                  <a:pt x="91058" y="23368"/>
                </a:lnTo>
                <a:lnTo>
                  <a:pt x="81279" y="27939"/>
                </a:lnTo>
                <a:lnTo>
                  <a:pt x="96272" y="27939"/>
                </a:lnTo>
                <a:lnTo>
                  <a:pt x="94996" y="24764"/>
                </a:lnTo>
                <a:lnTo>
                  <a:pt x="94996" y="24003"/>
                </a:lnTo>
                <a:lnTo>
                  <a:pt x="94360" y="23368"/>
                </a:lnTo>
                <a:close/>
              </a:path>
              <a:path w="102234" h="102235">
                <a:moveTo>
                  <a:pt x="92963" y="22733"/>
                </a:moveTo>
                <a:lnTo>
                  <a:pt x="91693" y="23368"/>
                </a:lnTo>
                <a:lnTo>
                  <a:pt x="93599" y="23368"/>
                </a:lnTo>
                <a:lnTo>
                  <a:pt x="92963" y="22733"/>
                </a:lnTo>
                <a:close/>
              </a:path>
              <a:path w="102234" h="102235">
                <a:moveTo>
                  <a:pt x="55244" y="0"/>
                </a:moveTo>
                <a:lnTo>
                  <a:pt x="53339" y="0"/>
                </a:lnTo>
                <a:lnTo>
                  <a:pt x="39624" y="1270"/>
                </a:lnTo>
                <a:lnTo>
                  <a:pt x="38353" y="1270"/>
                </a:lnTo>
                <a:lnTo>
                  <a:pt x="37083" y="2539"/>
                </a:lnTo>
                <a:lnTo>
                  <a:pt x="37161" y="5207"/>
                </a:lnTo>
                <a:lnTo>
                  <a:pt x="38353" y="14986"/>
                </a:lnTo>
                <a:lnTo>
                  <a:pt x="34416" y="16891"/>
                </a:lnTo>
                <a:lnTo>
                  <a:pt x="82932" y="16891"/>
                </a:lnTo>
                <a:lnTo>
                  <a:pt x="83947" y="14986"/>
                </a:lnTo>
                <a:lnTo>
                  <a:pt x="84581" y="14350"/>
                </a:lnTo>
                <a:lnTo>
                  <a:pt x="61722" y="14350"/>
                </a:lnTo>
                <a:lnTo>
                  <a:pt x="57911" y="13716"/>
                </a:lnTo>
                <a:lnTo>
                  <a:pt x="56728" y="3301"/>
                </a:lnTo>
                <a:lnTo>
                  <a:pt x="56641" y="1270"/>
                </a:lnTo>
                <a:lnTo>
                  <a:pt x="55879" y="635"/>
                </a:lnTo>
                <a:lnTo>
                  <a:pt x="55244" y="0"/>
                </a:lnTo>
                <a:close/>
              </a:path>
              <a:path w="102234" h="102235">
                <a:moveTo>
                  <a:pt x="70230" y="3301"/>
                </a:moveTo>
                <a:lnTo>
                  <a:pt x="68325" y="3937"/>
                </a:lnTo>
                <a:lnTo>
                  <a:pt x="67690" y="5207"/>
                </a:lnTo>
                <a:lnTo>
                  <a:pt x="61722" y="14350"/>
                </a:lnTo>
                <a:lnTo>
                  <a:pt x="84581" y="14350"/>
                </a:lnTo>
                <a:lnTo>
                  <a:pt x="84581" y="12319"/>
                </a:lnTo>
                <a:lnTo>
                  <a:pt x="83947" y="11684"/>
                </a:lnTo>
                <a:lnTo>
                  <a:pt x="83184" y="11049"/>
                </a:lnTo>
                <a:lnTo>
                  <a:pt x="71500" y="3937"/>
                </a:lnTo>
                <a:lnTo>
                  <a:pt x="70230" y="3301"/>
                </a:lnTo>
                <a:close/>
              </a:path>
            </a:pathLst>
          </a:custGeom>
          <a:solidFill>
            <a:srgbClr val="57585B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0542015" y="2397760"/>
            <a:ext cx="98213" cy="98213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46152" y="62610"/>
                </a:moveTo>
                <a:lnTo>
                  <a:pt x="28956" y="62610"/>
                </a:lnTo>
                <a:lnTo>
                  <a:pt x="32258" y="63880"/>
                </a:lnTo>
                <a:lnTo>
                  <a:pt x="32781" y="69850"/>
                </a:lnTo>
                <a:lnTo>
                  <a:pt x="32893" y="71881"/>
                </a:lnTo>
                <a:lnTo>
                  <a:pt x="33655" y="72516"/>
                </a:lnTo>
                <a:lnTo>
                  <a:pt x="33655" y="73151"/>
                </a:lnTo>
                <a:lnTo>
                  <a:pt x="35560" y="73151"/>
                </a:lnTo>
                <a:lnTo>
                  <a:pt x="45466" y="72516"/>
                </a:lnTo>
                <a:lnTo>
                  <a:pt x="45466" y="71881"/>
                </a:lnTo>
                <a:lnTo>
                  <a:pt x="46101" y="71881"/>
                </a:lnTo>
                <a:lnTo>
                  <a:pt x="46736" y="71119"/>
                </a:lnTo>
                <a:lnTo>
                  <a:pt x="46736" y="69850"/>
                </a:lnTo>
                <a:lnTo>
                  <a:pt x="46152" y="62610"/>
                </a:lnTo>
                <a:close/>
              </a:path>
              <a:path w="73659" h="73660">
                <a:moveTo>
                  <a:pt x="61048" y="53339"/>
                </a:moveTo>
                <a:lnTo>
                  <a:pt x="15113" y="53339"/>
                </a:lnTo>
                <a:lnTo>
                  <a:pt x="17145" y="56006"/>
                </a:lnTo>
                <a:lnTo>
                  <a:pt x="13208" y="62610"/>
                </a:lnTo>
                <a:lnTo>
                  <a:pt x="13208" y="65277"/>
                </a:lnTo>
                <a:lnTo>
                  <a:pt x="13843" y="65277"/>
                </a:lnTo>
                <a:lnTo>
                  <a:pt x="13843" y="65912"/>
                </a:lnTo>
                <a:lnTo>
                  <a:pt x="22352" y="70484"/>
                </a:lnTo>
                <a:lnTo>
                  <a:pt x="25019" y="70484"/>
                </a:lnTo>
                <a:lnTo>
                  <a:pt x="25019" y="69850"/>
                </a:lnTo>
                <a:lnTo>
                  <a:pt x="25654" y="69850"/>
                </a:lnTo>
                <a:lnTo>
                  <a:pt x="28956" y="62610"/>
                </a:lnTo>
                <a:lnTo>
                  <a:pt x="46152" y="62610"/>
                </a:lnTo>
                <a:lnTo>
                  <a:pt x="46101" y="61975"/>
                </a:lnTo>
                <a:lnTo>
                  <a:pt x="48768" y="61340"/>
                </a:lnTo>
                <a:lnTo>
                  <a:pt x="63793" y="61340"/>
                </a:lnTo>
                <a:lnTo>
                  <a:pt x="64643" y="60578"/>
                </a:lnTo>
                <a:lnTo>
                  <a:pt x="64643" y="59943"/>
                </a:lnTo>
                <a:lnTo>
                  <a:pt x="65278" y="59308"/>
                </a:lnTo>
                <a:lnTo>
                  <a:pt x="65278" y="58674"/>
                </a:lnTo>
                <a:lnTo>
                  <a:pt x="64643" y="58038"/>
                </a:lnTo>
                <a:lnTo>
                  <a:pt x="64643" y="57276"/>
                </a:lnTo>
                <a:lnTo>
                  <a:pt x="61048" y="53339"/>
                </a:lnTo>
                <a:close/>
              </a:path>
              <a:path w="73659" h="73660">
                <a:moveTo>
                  <a:pt x="63793" y="61340"/>
                </a:moveTo>
                <a:lnTo>
                  <a:pt x="48768" y="61340"/>
                </a:lnTo>
                <a:lnTo>
                  <a:pt x="54737" y="67182"/>
                </a:lnTo>
                <a:lnTo>
                  <a:pt x="57277" y="67182"/>
                </a:lnTo>
                <a:lnTo>
                  <a:pt x="63793" y="61340"/>
                </a:lnTo>
                <a:close/>
              </a:path>
              <a:path w="73659" h="73660">
                <a:moveTo>
                  <a:pt x="4572" y="22351"/>
                </a:moveTo>
                <a:lnTo>
                  <a:pt x="3302" y="22351"/>
                </a:lnTo>
                <a:lnTo>
                  <a:pt x="2667" y="23113"/>
                </a:lnTo>
                <a:lnTo>
                  <a:pt x="2032" y="24383"/>
                </a:lnTo>
                <a:lnTo>
                  <a:pt x="0" y="33654"/>
                </a:lnTo>
                <a:lnTo>
                  <a:pt x="0" y="34925"/>
                </a:lnTo>
                <a:lnTo>
                  <a:pt x="1270" y="36194"/>
                </a:lnTo>
                <a:lnTo>
                  <a:pt x="2032" y="36194"/>
                </a:lnTo>
                <a:lnTo>
                  <a:pt x="9271" y="38226"/>
                </a:lnTo>
                <a:lnTo>
                  <a:pt x="9906" y="40893"/>
                </a:lnTo>
                <a:lnTo>
                  <a:pt x="1270" y="44830"/>
                </a:lnTo>
                <a:lnTo>
                  <a:pt x="635" y="46100"/>
                </a:lnTo>
                <a:lnTo>
                  <a:pt x="1270" y="46735"/>
                </a:lnTo>
                <a:lnTo>
                  <a:pt x="5334" y="56006"/>
                </a:lnTo>
                <a:lnTo>
                  <a:pt x="5969" y="56641"/>
                </a:lnTo>
                <a:lnTo>
                  <a:pt x="6604" y="56641"/>
                </a:lnTo>
                <a:lnTo>
                  <a:pt x="7239" y="57276"/>
                </a:lnTo>
                <a:lnTo>
                  <a:pt x="7874" y="57276"/>
                </a:lnTo>
                <a:lnTo>
                  <a:pt x="7874" y="56641"/>
                </a:lnTo>
                <a:lnTo>
                  <a:pt x="15113" y="53339"/>
                </a:lnTo>
                <a:lnTo>
                  <a:pt x="61048" y="53339"/>
                </a:lnTo>
                <a:lnTo>
                  <a:pt x="59309" y="51434"/>
                </a:lnTo>
                <a:lnTo>
                  <a:pt x="60579" y="48767"/>
                </a:lnTo>
                <a:lnTo>
                  <a:pt x="71120" y="48767"/>
                </a:lnTo>
                <a:lnTo>
                  <a:pt x="71398" y="47497"/>
                </a:lnTo>
                <a:lnTo>
                  <a:pt x="32893" y="47497"/>
                </a:lnTo>
                <a:lnTo>
                  <a:pt x="28956" y="43433"/>
                </a:lnTo>
                <a:lnTo>
                  <a:pt x="25654" y="39496"/>
                </a:lnTo>
                <a:lnTo>
                  <a:pt x="25654" y="32892"/>
                </a:lnTo>
                <a:lnTo>
                  <a:pt x="29718" y="29717"/>
                </a:lnTo>
                <a:lnTo>
                  <a:pt x="33655" y="25653"/>
                </a:lnTo>
                <a:lnTo>
                  <a:pt x="71523" y="25653"/>
                </a:lnTo>
                <a:lnTo>
                  <a:pt x="70925" y="24383"/>
                </a:lnTo>
                <a:lnTo>
                  <a:pt x="12573" y="24383"/>
                </a:lnTo>
                <a:lnTo>
                  <a:pt x="4572" y="22351"/>
                </a:lnTo>
                <a:close/>
              </a:path>
              <a:path w="73659" h="73660">
                <a:moveTo>
                  <a:pt x="71120" y="48767"/>
                </a:moveTo>
                <a:lnTo>
                  <a:pt x="60579" y="48767"/>
                </a:lnTo>
                <a:lnTo>
                  <a:pt x="68580" y="50800"/>
                </a:lnTo>
                <a:lnTo>
                  <a:pt x="69850" y="50800"/>
                </a:lnTo>
                <a:lnTo>
                  <a:pt x="69850" y="50037"/>
                </a:lnTo>
                <a:lnTo>
                  <a:pt x="70485" y="50037"/>
                </a:lnTo>
                <a:lnTo>
                  <a:pt x="71120" y="49402"/>
                </a:lnTo>
                <a:lnTo>
                  <a:pt x="71120" y="48767"/>
                </a:lnTo>
                <a:close/>
              </a:path>
              <a:path w="73659" h="73660">
                <a:moveTo>
                  <a:pt x="71523" y="25653"/>
                </a:moveTo>
                <a:lnTo>
                  <a:pt x="40259" y="25653"/>
                </a:lnTo>
                <a:lnTo>
                  <a:pt x="47498" y="34289"/>
                </a:lnTo>
                <a:lnTo>
                  <a:pt x="47498" y="40258"/>
                </a:lnTo>
                <a:lnTo>
                  <a:pt x="43434" y="44195"/>
                </a:lnTo>
                <a:lnTo>
                  <a:pt x="38862" y="47497"/>
                </a:lnTo>
                <a:lnTo>
                  <a:pt x="71398" y="47497"/>
                </a:lnTo>
                <a:lnTo>
                  <a:pt x="73152" y="39496"/>
                </a:lnTo>
                <a:lnTo>
                  <a:pt x="73152" y="38226"/>
                </a:lnTo>
                <a:lnTo>
                  <a:pt x="72517" y="38226"/>
                </a:lnTo>
                <a:lnTo>
                  <a:pt x="72517" y="37591"/>
                </a:lnTo>
                <a:lnTo>
                  <a:pt x="71882" y="36956"/>
                </a:lnTo>
                <a:lnTo>
                  <a:pt x="71120" y="36956"/>
                </a:lnTo>
                <a:lnTo>
                  <a:pt x="63881" y="35559"/>
                </a:lnTo>
                <a:lnTo>
                  <a:pt x="63246" y="32257"/>
                </a:lnTo>
                <a:lnTo>
                  <a:pt x="70485" y="28955"/>
                </a:lnTo>
                <a:lnTo>
                  <a:pt x="71120" y="28955"/>
                </a:lnTo>
                <a:lnTo>
                  <a:pt x="71882" y="28320"/>
                </a:lnTo>
                <a:lnTo>
                  <a:pt x="71882" y="26415"/>
                </a:lnTo>
                <a:lnTo>
                  <a:pt x="71523" y="25653"/>
                </a:lnTo>
                <a:close/>
              </a:path>
              <a:path w="73659" h="73660">
                <a:moveTo>
                  <a:pt x="18415" y="5968"/>
                </a:moveTo>
                <a:lnTo>
                  <a:pt x="16510" y="5968"/>
                </a:lnTo>
                <a:lnTo>
                  <a:pt x="15875" y="6603"/>
                </a:lnTo>
                <a:lnTo>
                  <a:pt x="8509" y="13207"/>
                </a:lnTo>
                <a:lnTo>
                  <a:pt x="7874" y="13842"/>
                </a:lnTo>
                <a:lnTo>
                  <a:pt x="7874" y="15875"/>
                </a:lnTo>
                <a:lnTo>
                  <a:pt x="8509" y="15875"/>
                </a:lnTo>
                <a:lnTo>
                  <a:pt x="13843" y="21716"/>
                </a:lnTo>
                <a:lnTo>
                  <a:pt x="12573" y="24383"/>
                </a:lnTo>
                <a:lnTo>
                  <a:pt x="70925" y="24383"/>
                </a:lnTo>
                <a:lnTo>
                  <a:pt x="68774" y="19812"/>
                </a:lnTo>
                <a:lnTo>
                  <a:pt x="58039" y="19812"/>
                </a:lnTo>
                <a:lnTo>
                  <a:pt x="56007" y="17144"/>
                </a:lnTo>
                <a:lnTo>
                  <a:pt x="58732" y="12572"/>
                </a:lnTo>
                <a:lnTo>
                  <a:pt x="24384" y="12572"/>
                </a:lnTo>
                <a:lnTo>
                  <a:pt x="19050" y="6603"/>
                </a:lnTo>
                <a:lnTo>
                  <a:pt x="18415" y="5968"/>
                </a:lnTo>
                <a:close/>
              </a:path>
              <a:path w="73659" h="73660">
                <a:moveTo>
                  <a:pt x="65913" y="15875"/>
                </a:moveTo>
                <a:lnTo>
                  <a:pt x="65278" y="16509"/>
                </a:lnTo>
                <a:lnTo>
                  <a:pt x="58039" y="19812"/>
                </a:lnTo>
                <a:lnTo>
                  <a:pt x="68774" y="19812"/>
                </a:lnTo>
                <a:lnTo>
                  <a:pt x="67818" y="17779"/>
                </a:lnTo>
                <a:lnTo>
                  <a:pt x="67183" y="16509"/>
                </a:lnTo>
                <a:lnTo>
                  <a:pt x="65913" y="15875"/>
                </a:lnTo>
                <a:close/>
              </a:path>
              <a:path w="73659" h="73660">
                <a:moveTo>
                  <a:pt x="38862" y="0"/>
                </a:moveTo>
                <a:lnTo>
                  <a:pt x="37592" y="0"/>
                </a:lnTo>
                <a:lnTo>
                  <a:pt x="27686" y="1269"/>
                </a:lnTo>
                <a:lnTo>
                  <a:pt x="27051" y="1269"/>
                </a:lnTo>
                <a:lnTo>
                  <a:pt x="26416" y="2031"/>
                </a:lnTo>
                <a:lnTo>
                  <a:pt x="26467" y="3937"/>
                </a:lnTo>
                <a:lnTo>
                  <a:pt x="27051" y="11175"/>
                </a:lnTo>
                <a:lnTo>
                  <a:pt x="24384" y="12572"/>
                </a:lnTo>
                <a:lnTo>
                  <a:pt x="58732" y="12572"/>
                </a:lnTo>
                <a:lnTo>
                  <a:pt x="59944" y="10540"/>
                </a:lnTo>
                <a:lnTo>
                  <a:pt x="43434" y="10540"/>
                </a:lnTo>
                <a:lnTo>
                  <a:pt x="40894" y="9905"/>
                </a:lnTo>
                <a:lnTo>
                  <a:pt x="40259" y="2031"/>
                </a:lnTo>
                <a:lnTo>
                  <a:pt x="39497" y="634"/>
                </a:lnTo>
                <a:lnTo>
                  <a:pt x="38862" y="0"/>
                </a:lnTo>
                <a:close/>
              </a:path>
              <a:path w="73659" h="73660">
                <a:moveTo>
                  <a:pt x="50038" y="2666"/>
                </a:moveTo>
                <a:lnTo>
                  <a:pt x="48133" y="2666"/>
                </a:lnTo>
                <a:lnTo>
                  <a:pt x="47498" y="3937"/>
                </a:lnTo>
                <a:lnTo>
                  <a:pt x="43434" y="10540"/>
                </a:lnTo>
                <a:lnTo>
                  <a:pt x="59944" y="10540"/>
                </a:lnTo>
                <a:lnTo>
                  <a:pt x="59944" y="8508"/>
                </a:lnTo>
                <a:lnTo>
                  <a:pt x="59309" y="7874"/>
                </a:lnTo>
                <a:lnTo>
                  <a:pt x="58674" y="7874"/>
                </a:lnTo>
                <a:lnTo>
                  <a:pt x="50038" y="2666"/>
                </a:lnTo>
                <a:close/>
              </a:path>
            </a:pathLst>
          </a:custGeom>
          <a:solidFill>
            <a:srgbClr val="57585B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699165" y="2621788"/>
            <a:ext cx="642620" cy="26161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101597" defTabSz="1219170" fontAlgn="auto">
              <a:lnSpc>
                <a:spcPts val="867"/>
              </a:lnSpc>
              <a:spcBef>
                <a:spcPts val="240"/>
              </a:spcBef>
              <a:spcAft>
                <a:spcPts val="0"/>
              </a:spcAft>
            </a:pPr>
            <a:r>
              <a:rPr sz="800" b="1" spc="-7" dirty="0">
                <a:solidFill>
                  <a:srgbClr val="4D4D4D"/>
                </a:solidFill>
                <a:latin typeface="Arial"/>
                <a:ea typeface="+mn-ea"/>
                <a:cs typeface="Arial"/>
              </a:rPr>
              <a:t>Network  </a:t>
            </a:r>
            <a:r>
              <a:rPr sz="800" b="1" dirty="0">
                <a:solidFill>
                  <a:srgbClr val="4D4D4D"/>
                </a:solidFill>
                <a:latin typeface="Arial"/>
                <a:ea typeface="+mn-ea"/>
                <a:cs typeface="Arial"/>
              </a:rPr>
              <a:t>Co</a:t>
            </a:r>
            <a:r>
              <a:rPr sz="800" b="1" spc="-13" dirty="0">
                <a:solidFill>
                  <a:srgbClr val="4D4D4D"/>
                </a:solidFill>
                <a:latin typeface="Arial"/>
                <a:ea typeface="+mn-ea"/>
                <a:cs typeface="Arial"/>
              </a:rPr>
              <a:t>nn</a:t>
            </a:r>
            <a:r>
              <a:rPr sz="800" b="1" spc="-7" dirty="0">
                <a:solidFill>
                  <a:srgbClr val="4D4D4D"/>
                </a:solidFill>
                <a:latin typeface="Arial"/>
                <a:ea typeface="+mn-ea"/>
                <a:cs typeface="Arial"/>
              </a:rPr>
              <a:t>ec</a:t>
            </a:r>
            <a:r>
              <a:rPr sz="800" b="1" dirty="0">
                <a:solidFill>
                  <a:srgbClr val="4D4D4D"/>
                </a:solidFill>
                <a:latin typeface="Arial"/>
                <a:ea typeface="+mn-ea"/>
                <a:cs typeface="Arial"/>
              </a:rPr>
              <a:t>ti</a:t>
            </a:r>
            <a:r>
              <a:rPr sz="800" b="1" spc="-13" dirty="0">
                <a:solidFill>
                  <a:srgbClr val="4D4D4D"/>
                </a:solidFill>
                <a:latin typeface="Arial"/>
                <a:ea typeface="+mn-ea"/>
                <a:cs typeface="Arial"/>
              </a:rPr>
              <a:t>v</a:t>
            </a:r>
            <a:r>
              <a:rPr sz="800" b="1" dirty="0">
                <a:solidFill>
                  <a:srgbClr val="4D4D4D"/>
                </a:solidFill>
                <a:latin typeface="Arial"/>
                <a:ea typeface="+mn-ea"/>
                <a:cs typeface="Arial"/>
              </a:rPr>
              <a:t>it</a:t>
            </a:r>
            <a:r>
              <a:rPr sz="800" b="1" spc="-7" dirty="0">
                <a:solidFill>
                  <a:srgbClr val="4D4D4D"/>
                </a:solidFill>
                <a:latin typeface="Arial"/>
                <a:ea typeface="+mn-ea"/>
                <a:cs typeface="Arial"/>
              </a:rPr>
              <a:t>y</a:t>
            </a:r>
            <a:endParaRPr sz="8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6923148" y="2305643"/>
            <a:ext cx="191347" cy="189653"/>
          </a:xfrm>
          <a:custGeom>
            <a:avLst/>
            <a:gdLst/>
            <a:ahLst/>
            <a:cxnLst/>
            <a:rect l="l" t="t" r="r" b="b"/>
            <a:pathLst>
              <a:path w="143510" h="142239">
                <a:moveTo>
                  <a:pt x="63533" y="110489"/>
                </a:moveTo>
                <a:lnTo>
                  <a:pt x="58326" y="118110"/>
                </a:lnTo>
                <a:lnTo>
                  <a:pt x="52992" y="123189"/>
                </a:lnTo>
                <a:lnTo>
                  <a:pt x="47277" y="128269"/>
                </a:lnTo>
                <a:lnTo>
                  <a:pt x="39657" y="135889"/>
                </a:lnTo>
                <a:lnTo>
                  <a:pt x="45362" y="138429"/>
                </a:lnTo>
                <a:lnTo>
                  <a:pt x="51389" y="139700"/>
                </a:lnTo>
                <a:lnTo>
                  <a:pt x="64168" y="142239"/>
                </a:lnTo>
                <a:lnTo>
                  <a:pt x="74391" y="138429"/>
                </a:lnTo>
                <a:lnTo>
                  <a:pt x="108745" y="114300"/>
                </a:lnTo>
                <a:lnTo>
                  <a:pt x="111031" y="111760"/>
                </a:lnTo>
                <a:lnTo>
                  <a:pt x="64295" y="111760"/>
                </a:lnTo>
                <a:lnTo>
                  <a:pt x="63533" y="110489"/>
                </a:lnTo>
                <a:close/>
              </a:path>
              <a:path w="143510" h="142239">
                <a:moveTo>
                  <a:pt x="133129" y="107950"/>
                </a:moveTo>
                <a:lnTo>
                  <a:pt x="129827" y="107950"/>
                </a:lnTo>
                <a:lnTo>
                  <a:pt x="122969" y="109219"/>
                </a:lnTo>
                <a:lnTo>
                  <a:pt x="122588" y="111760"/>
                </a:lnTo>
                <a:lnTo>
                  <a:pt x="119794" y="114300"/>
                </a:lnTo>
                <a:lnTo>
                  <a:pt x="113317" y="114300"/>
                </a:lnTo>
                <a:lnTo>
                  <a:pt x="110904" y="116839"/>
                </a:lnTo>
                <a:lnTo>
                  <a:pt x="108364" y="119379"/>
                </a:lnTo>
                <a:lnTo>
                  <a:pt x="71915" y="142239"/>
                </a:lnTo>
                <a:lnTo>
                  <a:pt x="90713" y="139700"/>
                </a:lnTo>
                <a:lnTo>
                  <a:pt x="107618" y="133350"/>
                </a:lnTo>
                <a:lnTo>
                  <a:pt x="121975" y="121919"/>
                </a:lnTo>
                <a:lnTo>
                  <a:pt x="133129" y="107950"/>
                </a:lnTo>
                <a:close/>
              </a:path>
              <a:path w="143510" h="142239">
                <a:moveTo>
                  <a:pt x="61120" y="109219"/>
                </a:moveTo>
                <a:lnTo>
                  <a:pt x="59215" y="109219"/>
                </a:lnTo>
                <a:lnTo>
                  <a:pt x="49505" y="114300"/>
                </a:lnTo>
                <a:lnTo>
                  <a:pt x="20734" y="121919"/>
                </a:lnTo>
                <a:lnTo>
                  <a:pt x="25306" y="125729"/>
                </a:lnTo>
                <a:lnTo>
                  <a:pt x="30767" y="130810"/>
                </a:lnTo>
                <a:lnTo>
                  <a:pt x="36482" y="133350"/>
                </a:lnTo>
                <a:lnTo>
                  <a:pt x="56040" y="115569"/>
                </a:lnTo>
                <a:lnTo>
                  <a:pt x="61120" y="109219"/>
                </a:lnTo>
                <a:close/>
              </a:path>
              <a:path w="143510" h="142239">
                <a:moveTo>
                  <a:pt x="20099" y="87629"/>
                </a:moveTo>
                <a:lnTo>
                  <a:pt x="19083" y="88900"/>
                </a:lnTo>
                <a:lnTo>
                  <a:pt x="16162" y="88900"/>
                </a:lnTo>
                <a:lnTo>
                  <a:pt x="14892" y="96519"/>
                </a:lnTo>
                <a:lnTo>
                  <a:pt x="14257" y="102869"/>
                </a:lnTo>
                <a:lnTo>
                  <a:pt x="14130" y="113029"/>
                </a:lnTo>
                <a:lnTo>
                  <a:pt x="14257" y="114300"/>
                </a:lnTo>
                <a:lnTo>
                  <a:pt x="15400" y="115569"/>
                </a:lnTo>
                <a:lnTo>
                  <a:pt x="16924" y="118110"/>
                </a:lnTo>
                <a:lnTo>
                  <a:pt x="18194" y="119379"/>
                </a:lnTo>
                <a:lnTo>
                  <a:pt x="37879" y="114300"/>
                </a:lnTo>
                <a:lnTo>
                  <a:pt x="57945" y="106679"/>
                </a:lnTo>
                <a:lnTo>
                  <a:pt x="59469" y="106679"/>
                </a:lnTo>
                <a:lnTo>
                  <a:pt x="59342" y="105410"/>
                </a:lnTo>
                <a:lnTo>
                  <a:pt x="50589" y="102869"/>
                </a:lnTo>
                <a:lnTo>
                  <a:pt x="42276" y="99060"/>
                </a:lnTo>
                <a:lnTo>
                  <a:pt x="34464" y="96519"/>
                </a:lnTo>
                <a:lnTo>
                  <a:pt x="22385" y="90169"/>
                </a:lnTo>
                <a:lnTo>
                  <a:pt x="20099" y="87629"/>
                </a:lnTo>
                <a:close/>
              </a:path>
              <a:path w="143510" h="142239">
                <a:moveTo>
                  <a:pt x="72042" y="107950"/>
                </a:moveTo>
                <a:lnTo>
                  <a:pt x="70899" y="110489"/>
                </a:lnTo>
                <a:lnTo>
                  <a:pt x="68613" y="111760"/>
                </a:lnTo>
                <a:lnTo>
                  <a:pt x="110650" y="111760"/>
                </a:lnTo>
                <a:lnTo>
                  <a:pt x="110396" y="110489"/>
                </a:lnTo>
                <a:lnTo>
                  <a:pt x="94902" y="110489"/>
                </a:lnTo>
                <a:lnTo>
                  <a:pt x="87091" y="109219"/>
                </a:lnTo>
                <a:lnTo>
                  <a:pt x="79471" y="109219"/>
                </a:lnTo>
                <a:lnTo>
                  <a:pt x="72042" y="107950"/>
                </a:lnTo>
                <a:close/>
              </a:path>
              <a:path w="143510" h="142239">
                <a:moveTo>
                  <a:pt x="33" y="66039"/>
                </a:moveTo>
                <a:lnTo>
                  <a:pt x="11209" y="109219"/>
                </a:lnTo>
                <a:lnTo>
                  <a:pt x="11209" y="102869"/>
                </a:lnTo>
                <a:lnTo>
                  <a:pt x="11971" y="96519"/>
                </a:lnTo>
                <a:lnTo>
                  <a:pt x="13114" y="88900"/>
                </a:lnTo>
                <a:lnTo>
                  <a:pt x="10955" y="87629"/>
                </a:lnTo>
                <a:lnTo>
                  <a:pt x="9431" y="85089"/>
                </a:lnTo>
                <a:lnTo>
                  <a:pt x="9431" y="81279"/>
                </a:lnTo>
                <a:lnTo>
                  <a:pt x="9685" y="80010"/>
                </a:lnTo>
                <a:lnTo>
                  <a:pt x="10193" y="80010"/>
                </a:lnTo>
                <a:lnTo>
                  <a:pt x="6002" y="74929"/>
                </a:lnTo>
                <a:lnTo>
                  <a:pt x="2573" y="71119"/>
                </a:lnTo>
                <a:lnTo>
                  <a:pt x="33" y="66039"/>
                </a:lnTo>
                <a:close/>
              </a:path>
              <a:path w="143510" h="142239">
                <a:moveTo>
                  <a:pt x="131351" y="45719"/>
                </a:moveTo>
                <a:lnTo>
                  <a:pt x="130208" y="46989"/>
                </a:lnTo>
                <a:lnTo>
                  <a:pt x="125890" y="46989"/>
                </a:lnTo>
                <a:lnTo>
                  <a:pt x="123058" y="53339"/>
                </a:lnTo>
                <a:lnTo>
                  <a:pt x="93457" y="88900"/>
                </a:lnTo>
                <a:lnTo>
                  <a:pt x="72423" y="102869"/>
                </a:lnTo>
                <a:lnTo>
                  <a:pt x="72677" y="104139"/>
                </a:lnTo>
                <a:lnTo>
                  <a:pt x="87409" y="106679"/>
                </a:lnTo>
                <a:lnTo>
                  <a:pt x="110015" y="106679"/>
                </a:lnTo>
                <a:lnTo>
                  <a:pt x="110650" y="104139"/>
                </a:lnTo>
                <a:lnTo>
                  <a:pt x="113317" y="101600"/>
                </a:lnTo>
                <a:lnTo>
                  <a:pt x="120233" y="101600"/>
                </a:lnTo>
                <a:lnTo>
                  <a:pt x="127616" y="90169"/>
                </a:lnTo>
                <a:lnTo>
                  <a:pt x="133891" y="77469"/>
                </a:lnTo>
                <a:lnTo>
                  <a:pt x="138165" y="63500"/>
                </a:lnTo>
                <a:lnTo>
                  <a:pt x="140368" y="50800"/>
                </a:lnTo>
                <a:lnTo>
                  <a:pt x="140114" y="50800"/>
                </a:lnTo>
                <a:lnTo>
                  <a:pt x="137320" y="48260"/>
                </a:lnTo>
                <a:lnTo>
                  <a:pt x="134399" y="46989"/>
                </a:lnTo>
                <a:lnTo>
                  <a:pt x="131351" y="45719"/>
                </a:lnTo>
                <a:close/>
              </a:path>
              <a:path w="143510" h="142239">
                <a:moveTo>
                  <a:pt x="142273" y="59689"/>
                </a:moveTo>
                <a:lnTo>
                  <a:pt x="139326" y="71119"/>
                </a:lnTo>
                <a:lnTo>
                  <a:pt x="134891" y="82550"/>
                </a:lnTo>
                <a:lnTo>
                  <a:pt x="129003" y="93979"/>
                </a:lnTo>
                <a:lnTo>
                  <a:pt x="121699" y="104139"/>
                </a:lnTo>
                <a:lnTo>
                  <a:pt x="122207" y="104139"/>
                </a:lnTo>
                <a:lnTo>
                  <a:pt x="122715" y="105410"/>
                </a:lnTo>
                <a:lnTo>
                  <a:pt x="131097" y="105410"/>
                </a:lnTo>
                <a:lnTo>
                  <a:pt x="143085" y="72389"/>
                </a:lnTo>
                <a:lnTo>
                  <a:pt x="143035" y="66039"/>
                </a:lnTo>
                <a:lnTo>
                  <a:pt x="142781" y="63500"/>
                </a:lnTo>
                <a:lnTo>
                  <a:pt x="142273" y="59689"/>
                </a:lnTo>
                <a:close/>
              </a:path>
              <a:path w="143510" h="142239">
                <a:moveTo>
                  <a:pt x="120233" y="101600"/>
                </a:moveTo>
                <a:lnTo>
                  <a:pt x="118524" y="101600"/>
                </a:lnTo>
                <a:lnTo>
                  <a:pt x="119413" y="102869"/>
                </a:lnTo>
                <a:lnTo>
                  <a:pt x="120233" y="101600"/>
                </a:lnTo>
                <a:close/>
              </a:path>
              <a:path w="143510" h="142239">
                <a:moveTo>
                  <a:pt x="39657" y="30479"/>
                </a:moveTo>
                <a:lnTo>
                  <a:pt x="20861" y="69850"/>
                </a:lnTo>
                <a:lnTo>
                  <a:pt x="18956" y="77469"/>
                </a:lnTo>
                <a:lnTo>
                  <a:pt x="21115" y="77469"/>
                </a:lnTo>
                <a:lnTo>
                  <a:pt x="22512" y="80010"/>
                </a:lnTo>
                <a:lnTo>
                  <a:pt x="22512" y="83819"/>
                </a:lnTo>
                <a:lnTo>
                  <a:pt x="22258" y="85089"/>
                </a:lnTo>
                <a:lnTo>
                  <a:pt x="22004" y="85089"/>
                </a:lnTo>
                <a:lnTo>
                  <a:pt x="24163" y="86360"/>
                </a:lnTo>
                <a:lnTo>
                  <a:pt x="26322" y="88900"/>
                </a:lnTo>
                <a:lnTo>
                  <a:pt x="28862" y="90169"/>
                </a:lnTo>
                <a:lnTo>
                  <a:pt x="35833" y="93979"/>
                </a:lnTo>
                <a:lnTo>
                  <a:pt x="43388" y="96519"/>
                </a:lnTo>
                <a:lnTo>
                  <a:pt x="51490" y="99060"/>
                </a:lnTo>
                <a:lnTo>
                  <a:pt x="60104" y="101600"/>
                </a:lnTo>
                <a:lnTo>
                  <a:pt x="63533" y="97789"/>
                </a:lnTo>
                <a:lnTo>
                  <a:pt x="69028" y="97789"/>
                </a:lnTo>
                <a:lnTo>
                  <a:pt x="86367" y="62229"/>
                </a:lnTo>
                <a:lnTo>
                  <a:pt x="93886" y="35560"/>
                </a:lnTo>
                <a:lnTo>
                  <a:pt x="91473" y="34289"/>
                </a:lnTo>
                <a:lnTo>
                  <a:pt x="89822" y="33019"/>
                </a:lnTo>
                <a:lnTo>
                  <a:pt x="89822" y="31750"/>
                </a:lnTo>
                <a:lnTo>
                  <a:pt x="40292" y="31750"/>
                </a:lnTo>
                <a:lnTo>
                  <a:pt x="39657" y="30479"/>
                </a:lnTo>
                <a:close/>
              </a:path>
              <a:path w="143510" h="142239">
                <a:moveTo>
                  <a:pt x="102141" y="33019"/>
                </a:moveTo>
                <a:lnTo>
                  <a:pt x="101125" y="34289"/>
                </a:lnTo>
                <a:lnTo>
                  <a:pt x="99093" y="35560"/>
                </a:lnTo>
                <a:lnTo>
                  <a:pt x="96807" y="36829"/>
                </a:lnTo>
                <a:lnTo>
                  <a:pt x="94882" y="45719"/>
                </a:lnTo>
                <a:lnTo>
                  <a:pt x="78741" y="87629"/>
                </a:lnTo>
                <a:lnTo>
                  <a:pt x="70899" y="100329"/>
                </a:lnTo>
                <a:lnTo>
                  <a:pt x="81748" y="93979"/>
                </a:lnTo>
                <a:lnTo>
                  <a:pt x="112718" y="64769"/>
                </a:lnTo>
                <a:lnTo>
                  <a:pt x="122969" y="46989"/>
                </a:lnTo>
                <a:lnTo>
                  <a:pt x="121064" y="45719"/>
                </a:lnTo>
                <a:lnTo>
                  <a:pt x="119921" y="43179"/>
                </a:lnTo>
                <a:lnTo>
                  <a:pt x="120048" y="39369"/>
                </a:lnTo>
                <a:lnTo>
                  <a:pt x="114333" y="36829"/>
                </a:lnTo>
                <a:lnTo>
                  <a:pt x="108364" y="34289"/>
                </a:lnTo>
                <a:lnTo>
                  <a:pt x="102141" y="33019"/>
                </a:lnTo>
                <a:close/>
              </a:path>
              <a:path w="143510" h="142239">
                <a:moveTo>
                  <a:pt x="69028" y="97789"/>
                </a:moveTo>
                <a:lnTo>
                  <a:pt x="66835" y="97789"/>
                </a:lnTo>
                <a:lnTo>
                  <a:pt x="67597" y="99060"/>
                </a:lnTo>
                <a:lnTo>
                  <a:pt x="68232" y="99060"/>
                </a:lnTo>
                <a:lnTo>
                  <a:pt x="69028" y="97789"/>
                </a:lnTo>
                <a:close/>
              </a:path>
              <a:path w="143510" h="142239">
                <a:moveTo>
                  <a:pt x="35720" y="26669"/>
                </a:moveTo>
                <a:lnTo>
                  <a:pt x="2379" y="52069"/>
                </a:lnTo>
                <a:lnTo>
                  <a:pt x="795" y="59689"/>
                </a:lnTo>
                <a:lnTo>
                  <a:pt x="2954" y="66039"/>
                </a:lnTo>
                <a:lnTo>
                  <a:pt x="6891" y="72389"/>
                </a:lnTo>
                <a:lnTo>
                  <a:pt x="12225" y="77469"/>
                </a:lnTo>
                <a:lnTo>
                  <a:pt x="13241" y="76200"/>
                </a:lnTo>
                <a:lnTo>
                  <a:pt x="15908" y="76200"/>
                </a:lnTo>
                <a:lnTo>
                  <a:pt x="33257" y="35560"/>
                </a:lnTo>
                <a:lnTo>
                  <a:pt x="36990" y="29210"/>
                </a:lnTo>
                <a:lnTo>
                  <a:pt x="36482" y="29210"/>
                </a:lnTo>
                <a:lnTo>
                  <a:pt x="35974" y="27939"/>
                </a:lnTo>
                <a:lnTo>
                  <a:pt x="35720" y="26669"/>
                </a:lnTo>
                <a:close/>
              </a:path>
              <a:path w="143510" h="142239">
                <a:moveTo>
                  <a:pt x="129827" y="29210"/>
                </a:moveTo>
                <a:lnTo>
                  <a:pt x="129573" y="33019"/>
                </a:lnTo>
                <a:lnTo>
                  <a:pt x="129319" y="34289"/>
                </a:lnTo>
                <a:lnTo>
                  <a:pt x="131478" y="35560"/>
                </a:lnTo>
                <a:lnTo>
                  <a:pt x="133002" y="38100"/>
                </a:lnTo>
                <a:lnTo>
                  <a:pt x="133002" y="41910"/>
                </a:lnTo>
                <a:lnTo>
                  <a:pt x="132748" y="41910"/>
                </a:lnTo>
                <a:lnTo>
                  <a:pt x="134780" y="43179"/>
                </a:lnTo>
                <a:lnTo>
                  <a:pt x="136558" y="44450"/>
                </a:lnTo>
                <a:lnTo>
                  <a:pt x="138590" y="45719"/>
                </a:lnTo>
                <a:lnTo>
                  <a:pt x="136304" y="39369"/>
                </a:lnTo>
                <a:lnTo>
                  <a:pt x="133256" y="34289"/>
                </a:lnTo>
                <a:lnTo>
                  <a:pt x="129827" y="29210"/>
                </a:lnTo>
                <a:close/>
              </a:path>
              <a:path w="143510" h="142239">
                <a:moveTo>
                  <a:pt x="99474" y="5079"/>
                </a:moveTo>
                <a:lnTo>
                  <a:pt x="99537" y="15239"/>
                </a:lnTo>
                <a:lnTo>
                  <a:pt x="99347" y="19050"/>
                </a:lnTo>
                <a:lnTo>
                  <a:pt x="98712" y="22860"/>
                </a:lnTo>
                <a:lnTo>
                  <a:pt x="101252" y="24129"/>
                </a:lnTo>
                <a:lnTo>
                  <a:pt x="102903" y="26669"/>
                </a:lnTo>
                <a:lnTo>
                  <a:pt x="102903" y="30479"/>
                </a:lnTo>
                <a:lnTo>
                  <a:pt x="109380" y="31750"/>
                </a:lnTo>
                <a:lnTo>
                  <a:pt x="115476" y="34289"/>
                </a:lnTo>
                <a:lnTo>
                  <a:pt x="121318" y="36829"/>
                </a:lnTo>
                <a:lnTo>
                  <a:pt x="122461" y="35560"/>
                </a:lnTo>
                <a:lnTo>
                  <a:pt x="124239" y="34289"/>
                </a:lnTo>
                <a:lnTo>
                  <a:pt x="126144" y="34289"/>
                </a:lnTo>
                <a:lnTo>
                  <a:pt x="126525" y="31750"/>
                </a:lnTo>
                <a:lnTo>
                  <a:pt x="126779" y="30479"/>
                </a:lnTo>
                <a:lnTo>
                  <a:pt x="126779" y="26669"/>
                </a:lnTo>
                <a:lnTo>
                  <a:pt x="126525" y="26669"/>
                </a:lnTo>
                <a:lnTo>
                  <a:pt x="126525" y="25400"/>
                </a:lnTo>
                <a:lnTo>
                  <a:pt x="120780" y="19050"/>
                </a:lnTo>
                <a:lnTo>
                  <a:pt x="114285" y="13969"/>
                </a:lnTo>
                <a:lnTo>
                  <a:pt x="107148" y="8889"/>
                </a:lnTo>
                <a:lnTo>
                  <a:pt x="99474" y="5079"/>
                </a:lnTo>
                <a:close/>
              </a:path>
              <a:path w="143510" h="142239">
                <a:moveTo>
                  <a:pt x="69177" y="26669"/>
                </a:moveTo>
                <a:lnTo>
                  <a:pt x="48420" y="26669"/>
                </a:lnTo>
                <a:lnTo>
                  <a:pt x="47785" y="29210"/>
                </a:lnTo>
                <a:lnTo>
                  <a:pt x="45118" y="31750"/>
                </a:lnTo>
                <a:lnTo>
                  <a:pt x="89822" y="31750"/>
                </a:lnTo>
                <a:lnTo>
                  <a:pt x="89822" y="29210"/>
                </a:lnTo>
                <a:lnTo>
                  <a:pt x="83083" y="27939"/>
                </a:lnTo>
                <a:lnTo>
                  <a:pt x="76201" y="27939"/>
                </a:lnTo>
                <a:lnTo>
                  <a:pt x="69177" y="26669"/>
                </a:lnTo>
                <a:close/>
              </a:path>
              <a:path w="143510" h="142239">
                <a:moveTo>
                  <a:pt x="63533" y="0"/>
                </a:moveTo>
                <a:lnTo>
                  <a:pt x="49087" y="2539"/>
                </a:lnTo>
                <a:lnTo>
                  <a:pt x="35879" y="8889"/>
                </a:lnTo>
                <a:lnTo>
                  <a:pt x="24242" y="17779"/>
                </a:lnTo>
                <a:lnTo>
                  <a:pt x="14511" y="27939"/>
                </a:lnTo>
                <a:lnTo>
                  <a:pt x="21242" y="26669"/>
                </a:lnTo>
                <a:lnTo>
                  <a:pt x="35466" y="24129"/>
                </a:lnTo>
                <a:lnTo>
                  <a:pt x="35847" y="20319"/>
                </a:lnTo>
                <a:lnTo>
                  <a:pt x="38641" y="17779"/>
                </a:lnTo>
                <a:lnTo>
                  <a:pt x="45742" y="17779"/>
                </a:lnTo>
                <a:lnTo>
                  <a:pt x="49138" y="13969"/>
                </a:lnTo>
                <a:lnTo>
                  <a:pt x="53786" y="8889"/>
                </a:lnTo>
                <a:lnTo>
                  <a:pt x="58576" y="3810"/>
                </a:lnTo>
                <a:lnTo>
                  <a:pt x="63533" y="0"/>
                </a:lnTo>
                <a:close/>
              </a:path>
              <a:path w="143510" h="142239">
                <a:moveTo>
                  <a:pt x="93378" y="22860"/>
                </a:moveTo>
                <a:lnTo>
                  <a:pt x="62136" y="22860"/>
                </a:lnTo>
                <a:lnTo>
                  <a:pt x="69419" y="24129"/>
                </a:lnTo>
                <a:lnTo>
                  <a:pt x="76582" y="24129"/>
                </a:lnTo>
                <a:lnTo>
                  <a:pt x="90457" y="26669"/>
                </a:lnTo>
                <a:lnTo>
                  <a:pt x="91473" y="24129"/>
                </a:lnTo>
                <a:lnTo>
                  <a:pt x="93378" y="22860"/>
                </a:lnTo>
                <a:close/>
              </a:path>
              <a:path w="143510" h="142239">
                <a:moveTo>
                  <a:pt x="80297" y="0"/>
                </a:moveTo>
                <a:lnTo>
                  <a:pt x="69121" y="0"/>
                </a:lnTo>
                <a:lnTo>
                  <a:pt x="63364" y="3810"/>
                </a:lnTo>
                <a:lnTo>
                  <a:pt x="57739" y="8889"/>
                </a:lnTo>
                <a:lnTo>
                  <a:pt x="52280" y="15239"/>
                </a:lnTo>
                <a:lnTo>
                  <a:pt x="47023" y="20319"/>
                </a:lnTo>
                <a:lnTo>
                  <a:pt x="47531" y="21589"/>
                </a:lnTo>
                <a:lnTo>
                  <a:pt x="47912" y="21589"/>
                </a:lnTo>
                <a:lnTo>
                  <a:pt x="48166" y="22860"/>
                </a:lnTo>
                <a:lnTo>
                  <a:pt x="95791" y="22860"/>
                </a:lnTo>
                <a:lnTo>
                  <a:pt x="96299" y="17779"/>
                </a:lnTo>
                <a:lnTo>
                  <a:pt x="96468" y="15239"/>
                </a:lnTo>
                <a:lnTo>
                  <a:pt x="96426" y="3810"/>
                </a:lnTo>
                <a:lnTo>
                  <a:pt x="88679" y="1269"/>
                </a:lnTo>
                <a:lnTo>
                  <a:pt x="80297" y="0"/>
                </a:lnTo>
                <a:close/>
              </a:path>
              <a:path w="143510" h="142239">
                <a:moveTo>
                  <a:pt x="45742" y="17779"/>
                </a:moveTo>
                <a:lnTo>
                  <a:pt x="42959" y="17779"/>
                </a:lnTo>
                <a:lnTo>
                  <a:pt x="43848" y="19050"/>
                </a:lnTo>
                <a:lnTo>
                  <a:pt x="44610" y="19050"/>
                </a:lnTo>
                <a:lnTo>
                  <a:pt x="45742" y="17779"/>
                </a:lnTo>
                <a:close/>
              </a:path>
            </a:pathLst>
          </a:custGeom>
          <a:solidFill>
            <a:srgbClr val="57585B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9391226" y="2621789"/>
            <a:ext cx="530860" cy="377026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algn="ctr" defTabSz="1219170" fontAlgn="auto">
              <a:lnSpc>
                <a:spcPts val="867"/>
              </a:lnSpc>
              <a:spcBef>
                <a:spcPts val="240"/>
              </a:spcBef>
              <a:spcAft>
                <a:spcPts val="0"/>
              </a:spcAft>
            </a:pPr>
            <a:r>
              <a:rPr sz="800" b="1" spc="-7" dirty="0">
                <a:solidFill>
                  <a:srgbClr val="4D4D4D"/>
                </a:solidFill>
                <a:latin typeface="Arial"/>
                <a:ea typeface="+mn-ea"/>
                <a:cs typeface="Arial"/>
              </a:rPr>
              <a:t>Security  Cyber</a:t>
            </a:r>
            <a:r>
              <a:rPr sz="800" b="1" spc="-100" dirty="0">
                <a:solidFill>
                  <a:srgbClr val="4D4D4D"/>
                </a:solidFill>
                <a:latin typeface="Arial"/>
                <a:ea typeface="+mn-ea"/>
                <a:cs typeface="Arial"/>
              </a:rPr>
              <a:t> </a:t>
            </a:r>
            <a:r>
              <a:rPr sz="800" b="1" spc="-7" dirty="0">
                <a:solidFill>
                  <a:srgbClr val="4D4D4D"/>
                </a:solidFill>
                <a:latin typeface="Arial"/>
                <a:ea typeface="+mn-ea"/>
                <a:cs typeface="Arial"/>
              </a:rPr>
              <a:t>and </a:t>
            </a:r>
            <a:r>
              <a:rPr sz="800" b="1" dirty="0">
                <a:solidFill>
                  <a:srgbClr val="4D4D4D"/>
                </a:solidFill>
                <a:latin typeface="Arial"/>
                <a:ea typeface="+mn-ea"/>
                <a:cs typeface="Arial"/>
              </a:rPr>
              <a:t> </a:t>
            </a:r>
            <a:r>
              <a:rPr sz="800" b="1" spc="-7" dirty="0">
                <a:solidFill>
                  <a:srgbClr val="4D4D4D"/>
                </a:solidFill>
                <a:latin typeface="Arial"/>
                <a:ea typeface="+mn-ea"/>
                <a:cs typeface="Arial"/>
              </a:rPr>
              <a:t>Physical</a:t>
            </a:r>
            <a:endParaRPr sz="8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9578847" y="2304288"/>
            <a:ext cx="154940" cy="191347"/>
          </a:xfrm>
          <a:custGeom>
            <a:avLst/>
            <a:gdLst/>
            <a:ahLst/>
            <a:cxnLst/>
            <a:rect l="l" t="t" r="r" b="b"/>
            <a:pathLst>
              <a:path w="116204" h="143510">
                <a:moveTo>
                  <a:pt x="115824" y="63626"/>
                </a:moveTo>
                <a:lnTo>
                  <a:pt x="0" y="63626"/>
                </a:lnTo>
                <a:lnTo>
                  <a:pt x="0" y="138303"/>
                </a:lnTo>
                <a:lnTo>
                  <a:pt x="4953" y="143256"/>
                </a:lnTo>
                <a:lnTo>
                  <a:pt x="111252" y="143256"/>
                </a:lnTo>
                <a:lnTo>
                  <a:pt x="115824" y="138303"/>
                </a:lnTo>
                <a:lnTo>
                  <a:pt x="115824" y="63626"/>
                </a:lnTo>
                <a:close/>
              </a:path>
              <a:path w="116204" h="143510">
                <a:moveTo>
                  <a:pt x="58039" y="0"/>
                </a:moveTo>
                <a:lnTo>
                  <a:pt x="39600" y="3764"/>
                </a:lnTo>
                <a:lnTo>
                  <a:pt x="24542" y="14017"/>
                </a:lnTo>
                <a:lnTo>
                  <a:pt x="14390" y="29200"/>
                </a:lnTo>
                <a:lnTo>
                  <a:pt x="10668" y="47751"/>
                </a:lnTo>
                <a:lnTo>
                  <a:pt x="10668" y="63626"/>
                </a:lnTo>
                <a:lnTo>
                  <a:pt x="31623" y="63626"/>
                </a:lnTo>
                <a:lnTo>
                  <a:pt x="31623" y="47751"/>
                </a:lnTo>
                <a:lnTo>
                  <a:pt x="33678" y="37423"/>
                </a:lnTo>
                <a:lnTo>
                  <a:pt x="39306" y="28940"/>
                </a:lnTo>
                <a:lnTo>
                  <a:pt x="47696" y="23195"/>
                </a:lnTo>
                <a:lnTo>
                  <a:pt x="58039" y="21082"/>
                </a:lnTo>
                <a:lnTo>
                  <a:pt x="96258" y="21082"/>
                </a:lnTo>
                <a:lnTo>
                  <a:pt x="91535" y="14017"/>
                </a:lnTo>
                <a:lnTo>
                  <a:pt x="76477" y="3764"/>
                </a:lnTo>
                <a:lnTo>
                  <a:pt x="58039" y="0"/>
                </a:lnTo>
                <a:close/>
              </a:path>
              <a:path w="116204" h="143510">
                <a:moveTo>
                  <a:pt x="96258" y="21082"/>
                </a:moveTo>
                <a:lnTo>
                  <a:pt x="58039" y="21082"/>
                </a:lnTo>
                <a:lnTo>
                  <a:pt x="68234" y="23195"/>
                </a:lnTo>
                <a:lnTo>
                  <a:pt x="76549" y="28940"/>
                </a:lnTo>
                <a:lnTo>
                  <a:pt x="82149" y="37423"/>
                </a:lnTo>
                <a:lnTo>
                  <a:pt x="84200" y="47751"/>
                </a:lnTo>
                <a:lnTo>
                  <a:pt x="84200" y="63626"/>
                </a:lnTo>
                <a:lnTo>
                  <a:pt x="105410" y="63626"/>
                </a:lnTo>
                <a:lnTo>
                  <a:pt x="105410" y="47751"/>
                </a:lnTo>
                <a:lnTo>
                  <a:pt x="101687" y="29200"/>
                </a:lnTo>
                <a:lnTo>
                  <a:pt x="96258" y="21082"/>
                </a:lnTo>
                <a:close/>
              </a:path>
            </a:pathLst>
          </a:custGeom>
          <a:solidFill>
            <a:srgbClr val="57585B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8536601" y="2621788"/>
            <a:ext cx="482600" cy="26161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113450" defTabSz="1219170" fontAlgn="auto">
              <a:lnSpc>
                <a:spcPts val="867"/>
              </a:lnSpc>
              <a:spcBef>
                <a:spcPts val="240"/>
              </a:spcBef>
              <a:spcAft>
                <a:spcPts val="0"/>
              </a:spcAft>
            </a:pPr>
            <a:r>
              <a:rPr sz="800" b="1" spc="-7" dirty="0">
                <a:solidFill>
                  <a:srgbClr val="4D4D4D"/>
                </a:solidFill>
                <a:latin typeface="Arial"/>
                <a:ea typeface="+mn-ea"/>
                <a:cs typeface="Arial"/>
              </a:rPr>
              <a:t>Data  </a:t>
            </a:r>
            <a:r>
              <a:rPr sz="800" b="1" spc="-27" dirty="0">
                <a:solidFill>
                  <a:srgbClr val="4D4D4D"/>
                </a:solidFill>
                <a:latin typeface="Arial"/>
                <a:ea typeface="+mn-ea"/>
                <a:cs typeface="Arial"/>
              </a:rPr>
              <a:t>A</a:t>
            </a:r>
            <a:r>
              <a:rPr sz="800" b="1" spc="-13" dirty="0">
                <a:solidFill>
                  <a:srgbClr val="4D4D4D"/>
                </a:solidFill>
                <a:latin typeface="Arial"/>
                <a:ea typeface="+mn-ea"/>
                <a:cs typeface="Arial"/>
              </a:rPr>
              <a:t>n</a:t>
            </a:r>
            <a:r>
              <a:rPr sz="800" b="1" spc="-7" dirty="0">
                <a:solidFill>
                  <a:srgbClr val="4D4D4D"/>
                </a:solidFill>
                <a:latin typeface="Arial"/>
                <a:ea typeface="+mn-ea"/>
                <a:cs typeface="Arial"/>
              </a:rPr>
              <a:t>a</a:t>
            </a:r>
            <a:r>
              <a:rPr sz="800" b="1" dirty="0">
                <a:solidFill>
                  <a:srgbClr val="4D4D4D"/>
                </a:solidFill>
                <a:latin typeface="Arial"/>
                <a:ea typeface="+mn-ea"/>
                <a:cs typeface="Arial"/>
              </a:rPr>
              <a:t>l</a:t>
            </a:r>
            <a:r>
              <a:rPr sz="800" b="1" spc="-13" dirty="0">
                <a:solidFill>
                  <a:srgbClr val="4D4D4D"/>
                </a:solidFill>
                <a:latin typeface="Arial"/>
                <a:ea typeface="+mn-ea"/>
                <a:cs typeface="Arial"/>
              </a:rPr>
              <a:t>y</a:t>
            </a:r>
            <a:r>
              <a:rPr sz="800" b="1" dirty="0">
                <a:solidFill>
                  <a:srgbClr val="4D4D4D"/>
                </a:solidFill>
                <a:latin typeface="Arial"/>
                <a:ea typeface="+mn-ea"/>
                <a:cs typeface="Arial"/>
              </a:rPr>
              <a:t>tic</a:t>
            </a:r>
            <a:r>
              <a:rPr sz="800" b="1" spc="-7" dirty="0">
                <a:solidFill>
                  <a:srgbClr val="4D4D4D"/>
                </a:solidFill>
                <a:latin typeface="Arial"/>
                <a:ea typeface="+mn-ea"/>
                <a:cs typeface="Arial"/>
              </a:rPr>
              <a:t>s</a:t>
            </a:r>
            <a:endParaRPr sz="8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698991" y="2446527"/>
            <a:ext cx="22860" cy="49107"/>
          </a:xfrm>
          <a:custGeom>
            <a:avLst/>
            <a:gdLst/>
            <a:ahLst/>
            <a:cxnLst/>
            <a:rect l="l" t="t" r="r" b="b"/>
            <a:pathLst>
              <a:path w="17145" h="36830">
                <a:moveTo>
                  <a:pt x="13334" y="0"/>
                </a:moveTo>
                <a:lnTo>
                  <a:pt x="3809" y="0"/>
                </a:lnTo>
                <a:lnTo>
                  <a:pt x="0" y="3809"/>
                </a:lnTo>
                <a:lnTo>
                  <a:pt x="0" y="32765"/>
                </a:lnTo>
                <a:lnTo>
                  <a:pt x="3809" y="36575"/>
                </a:lnTo>
                <a:lnTo>
                  <a:pt x="13334" y="36575"/>
                </a:lnTo>
                <a:lnTo>
                  <a:pt x="16763" y="32765"/>
                </a:lnTo>
                <a:lnTo>
                  <a:pt x="16763" y="3809"/>
                </a:lnTo>
                <a:lnTo>
                  <a:pt x="13334" y="0"/>
                </a:lnTo>
                <a:close/>
              </a:path>
            </a:pathLst>
          </a:custGeom>
          <a:solidFill>
            <a:srgbClr val="57585B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8788401" y="2379473"/>
            <a:ext cx="22860" cy="115993"/>
          </a:xfrm>
          <a:custGeom>
            <a:avLst/>
            <a:gdLst/>
            <a:ahLst/>
            <a:cxnLst/>
            <a:rect l="l" t="t" r="r" b="b"/>
            <a:pathLst>
              <a:path w="17145" h="86994">
                <a:moveTo>
                  <a:pt x="13334" y="0"/>
                </a:moveTo>
                <a:lnTo>
                  <a:pt x="3809" y="0"/>
                </a:lnTo>
                <a:lnTo>
                  <a:pt x="0" y="3810"/>
                </a:lnTo>
                <a:lnTo>
                  <a:pt x="0" y="83058"/>
                </a:lnTo>
                <a:lnTo>
                  <a:pt x="3809" y="86868"/>
                </a:lnTo>
                <a:lnTo>
                  <a:pt x="13334" y="86868"/>
                </a:lnTo>
                <a:lnTo>
                  <a:pt x="16764" y="83058"/>
                </a:lnTo>
                <a:lnTo>
                  <a:pt x="16764" y="3810"/>
                </a:lnTo>
                <a:lnTo>
                  <a:pt x="13334" y="0"/>
                </a:lnTo>
                <a:close/>
              </a:path>
            </a:pathLst>
          </a:custGeom>
          <a:solidFill>
            <a:srgbClr val="57585B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8743695" y="2418081"/>
            <a:ext cx="22860" cy="77892"/>
          </a:xfrm>
          <a:custGeom>
            <a:avLst/>
            <a:gdLst/>
            <a:ahLst/>
            <a:cxnLst/>
            <a:rect l="l" t="t" r="r" b="b"/>
            <a:pathLst>
              <a:path w="17145" h="58419">
                <a:moveTo>
                  <a:pt x="12953" y="0"/>
                </a:moveTo>
                <a:lnTo>
                  <a:pt x="3809" y="0"/>
                </a:lnTo>
                <a:lnTo>
                  <a:pt x="0" y="3810"/>
                </a:lnTo>
                <a:lnTo>
                  <a:pt x="0" y="54101"/>
                </a:lnTo>
                <a:lnTo>
                  <a:pt x="3809" y="57912"/>
                </a:lnTo>
                <a:lnTo>
                  <a:pt x="12953" y="57912"/>
                </a:lnTo>
                <a:lnTo>
                  <a:pt x="16763" y="54101"/>
                </a:lnTo>
                <a:lnTo>
                  <a:pt x="16763" y="3810"/>
                </a:lnTo>
                <a:lnTo>
                  <a:pt x="12953" y="0"/>
                </a:lnTo>
                <a:close/>
              </a:path>
            </a:pathLst>
          </a:custGeom>
          <a:solidFill>
            <a:srgbClr val="57585B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8831073" y="2340865"/>
            <a:ext cx="22860" cy="154940"/>
          </a:xfrm>
          <a:custGeom>
            <a:avLst/>
            <a:gdLst/>
            <a:ahLst/>
            <a:cxnLst/>
            <a:rect l="l" t="t" r="r" b="b"/>
            <a:pathLst>
              <a:path w="17145" h="116205">
                <a:moveTo>
                  <a:pt x="12953" y="0"/>
                </a:moveTo>
                <a:lnTo>
                  <a:pt x="3810" y="0"/>
                </a:lnTo>
                <a:lnTo>
                  <a:pt x="0" y="3428"/>
                </a:lnTo>
                <a:lnTo>
                  <a:pt x="0" y="112013"/>
                </a:lnTo>
                <a:lnTo>
                  <a:pt x="3810" y="115824"/>
                </a:lnTo>
                <a:lnTo>
                  <a:pt x="12953" y="115824"/>
                </a:lnTo>
                <a:lnTo>
                  <a:pt x="16764" y="112013"/>
                </a:lnTo>
                <a:lnTo>
                  <a:pt x="16764" y="3428"/>
                </a:lnTo>
                <a:lnTo>
                  <a:pt x="12953" y="0"/>
                </a:lnTo>
                <a:close/>
              </a:path>
            </a:pathLst>
          </a:custGeom>
          <a:solidFill>
            <a:srgbClr val="57585B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8698991" y="2304288"/>
            <a:ext cx="154940" cy="98213"/>
          </a:xfrm>
          <a:custGeom>
            <a:avLst/>
            <a:gdLst/>
            <a:ahLst/>
            <a:cxnLst/>
            <a:rect l="l" t="t" r="r" b="b"/>
            <a:pathLst>
              <a:path w="116204" h="73660">
                <a:moveTo>
                  <a:pt x="28501" y="54737"/>
                </a:moveTo>
                <a:lnTo>
                  <a:pt x="13588" y="54737"/>
                </a:lnTo>
                <a:lnTo>
                  <a:pt x="33400" y="64388"/>
                </a:lnTo>
                <a:lnTo>
                  <a:pt x="33400" y="69342"/>
                </a:lnTo>
                <a:lnTo>
                  <a:pt x="36829" y="73151"/>
                </a:lnTo>
                <a:lnTo>
                  <a:pt x="46100" y="73151"/>
                </a:lnTo>
                <a:lnTo>
                  <a:pt x="49910" y="69342"/>
                </a:lnTo>
                <a:lnTo>
                  <a:pt x="49910" y="63500"/>
                </a:lnTo>
                <a:lnTo>
                  <a:pt x="49402" y="62230"/>
                </a:lnTo>
                <a:lnTo>
                  <a:pt x="49022" y="61468"/>
                </a:lnTo>
                <a:lnTo>
                  <a:pt x="51642" y="58547"/>
                </a:lnTo>
                <a:lnTo>
                  <a:pt x="36322" y="58547"/>
                </a:lnTo>
                <a:lnTo>
                  <a:pt x="28501" y="54737"/>
                </a:lnTo>
                <a:close/>
              </a:path>
              <a:path w="116204" h="73660">
                <a:moveTo>
                  <a:pt x="42290" y="56387"/>
                </a:moveTo>
                <a:lnTo>
                  <a:pt x="39370" y="56387"/>
                </a:lnTo>
                <a:lnTo>
                  <a:pt x="37591" y="57276"/>
                </a:lnTo>
                <a:lnTo>
                  <a:pt x="36322" y="58547"/>
                </a:lnTo>
                <a:lnTo>
                  <a:pt x="51642" y="58547"/>
                </a:lnTo>
                <a:lnTo>
                  <a:pt x="53123" y="56896"/>
                </a:lnTo>
                <a:lnTo>
                  <a:pt x="43052" y="56896"/>
                </a:lnTo>
                <a:lnTo>
                  <a:pt x="42290" y="56387"/>
                </a:lnTo>
                <a:close/>
              </a:path>
              <a:path w="116204" h="73660">
                <a:moveTo>
                  <a:pt x="76453" y="19685"/>
                </a:moveTo>
                <a:lnTo>
                  <a:pt x="70230" y="19685"/>
                </a:lnTo>
                <a:lnTo>
                  <a:pt x="66421" y="23368"/>
                </a:lnTo>
                <a:lnTo>
                  <a:pt x="66421" y="29210"/>
                </a:lnTo>
                <a:lnTo>
                  <a:pt x="66801" y="30099"/>
                </a:lnTo>
                <a:lnTo>
                  <a:pt x="67182" y="31369"/>
                </a:lnTo>
                <a:lnTo>
                  <a:pt x="43941" y="56896"/>
                </a:lnTo>
                <a:lnTo>
                  <a:pt x="53123" y="56896"/>
                </a:lnTo>
                <a:lnTo>
                  <a:pt x="72262" y="35560"/>
                </a:lnTo>
                <a:lnTo>
                  <a:pt x="79433" y="35560"/>
                </a:lnTo>
                <a:lnTo>
                  <a:pt x="82803" y="32638"/>
                </a:lnTo>
                <a:lnTo>
                  <a:pt x="82803" y="26797"/>
                </a:lnTo>
                <a:lnTo>
                  <a:pt x="92199" y="21336"/>
                </a:lnTo>
                <a:lnTo>
                  <a:pt x="79501" y="21336"/>
                </a:lnTo>
                <a:lnTo>
                  <a:pt x="78231" y="20066"/>
                </a:lnTo>
                <a:lnTo>
                  <a:pt x="76453" y="19685"/>
                </a:lnTo>
                <a:close/>
              </a:path>
              <a:path w="116204" h="73660">
                <a:moveTo>
                  <a:pt x="12700" y="40132"/>
                </a:moveTo>
                <a:lnTo>
                  <a:pt x="3809" y="40132"/>
                </a:lnTo>
                <a:lnTo>
                  <a:pt x="0" y="43942"/>
                </a:lnTo>
                <a:lnTo>
                  <a:pt x="0" y="53086"/>
                </a:lnTo>
                <a:lnTo>
                  <a:pt x="3809" y="56387"/>
                </a:lnTo>
                <a:lnTo>
                  <a:pt x="10159" y="56387"/>
                </a:lnTo>
                <a:lnTo>
                  <a:pt x="12319" y="56007"/>
                </a:lnTo>
                <a:lnTo>
                  <a:pt x="13588" y="54737"/>
                </a:lnTo>
                <a:lnTo>
                  <a:pt x="28501" y="54737"/>
                </a:lnTo>
                <a:lnTo>
                  <a:pt x="16509" y="48895"/>
                </a:lnTo>
                <a:lnTo>
                  <a:pt x="16509" y="43942"/>
                </a:lnTo>
                <a:lnTo>
                  <a:pt x="12700" y="40132"/>
                </a:lnTo>
                <a:close/>
              </a:path>
              <a:path w="116204" h="73660">
                <a:moveTo>
                  <a:pt x="79433" y="35560"/>
                </a:moveTo>
                <a:lnTo>
                  <a:pt x="72262" y="35560"/>
                </a:lnTo>
                <a:lnTo>
                  <a:pt x="73151" y="35941"/>
                </a:lnTo>
                <a:lnTo>
                  <a:pt x="78994" y="35941"/>
                </a:lnTo>
                <a:lnTo>
                  <a:pt x="79433" y="35560"/>
                </a:lnTo>
                <a:close/>
              </a:path>
              <a:path w="116204" h="73660">
                <a:moveTo>
                  <a:pt x="112395" y="0"/>
                </a:moveTo>
                <a:lnTo>
                  <a:pt x="103124" y="0"/>
                </a:lnTo>
                <a:lnTo>
                  <a:pt x="99313" y="3810"/>
                </a:lnTo>
                <a:lnTo>
                  <a:pt x="99313" y="9144"/>
                </a:lnTo>
                <a:lnTo>
                  <a:pt x="79501" y="21336"/>
                </a:lnTo>
                <a:lnTo>
                  <a:pt x="92199" y="21336"/>
                </a:lnTo>
                <a:lnTo>
                  <a:pt x="103124" y="14986"/>
                </a:lnTo>
                <a:lnTo>
                  <a:pt x="113995" y="14986"/>
                </a:lnTo>
                <a:lnTo>
                  <a:pt x="115824" y="12954"/>
                </a:lnTo>
                <a:lnTo>
                  <a:pt x="115824" y="3810"/>
                </a:lnTo>
                <a:lnTo>
                  <a:pt x="112395" y="0"/>
                </a:lnTo>
                <a:close/>
              </a:path>
              <a:path w="116204" h="73660">
                <a:moveTo>
                  <a:pt x="113995" y="14986"/>
                </a:moveTo>
                <a:lnTo>
                  <a:pt x="103124" y="14986"/>
                </a:lnTo>
                <a:lnTo>
                  <a:pt x="104394" y="15875"/>
                </a:lnTo>
                <a:lnTo>
                  <a:pt x="106045" y="16763"/>
                </a:lnTo>
                <a:lnTo>
                  <a:pt x="112395" y="16763"/>
                </a:lnTo>
                <a:lnTo>
                  <a:pt x="113995" y="14986"/>
                </a:lnTo>
                <a:close/>
              </a:path>
            </a:pathLst>
          </a:custGeom>
          <a:solidFill>
            <a:srgbClr val="57585B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1299952" y="2304289"/>
            <a:ext cx="230293" cy="197273"/>
          </a:xfrm>
          <a:custGeom>
            <a:avLst/>
            <a:gdLst/>
            <a:ahLst/>
            <a:cxnLst/>
            <a:rect l="l" t="t" r="r" b="b"/>
            <a:pathLst>
              <a:path w="172720" h="147955">
                <a:moveTo>
                  <a:pt x="166750" y="0"/>
                </a:moveTo>
                <a:lnTo>
                  <a:pt x="5460" y="0"/>
                </a:lnTo>
                <a:lnTo>
                  <a:pt x="0" y="5461"/>
                </a:lnTo>
                <a:lnTo>
                  <a:pt x="0" y="142112"/>
                </a:lnTo>
                <a:lnTo>
                  <a:pt x="5460" y="147828"/>
                </a:lnTo>
                <a:lnTo>
                  <a:pt x="166750" y="147828"/>
                </a:lnTo>
                <a:lnTo>
                  <a:pt x="172211" y="142112"/>
                </a:lnTo>
                <a:lnTo>
                  <a:pt x="172211" y="129412"/>
                </a:lnTo>
                <a:lnTo>
                  <a:pt x="18668" y="129412"/>
                </a:lnTo>
                <a:lnTo>
                  <a:pt x="18668" y="36449"/>
                </a:lnTo>
                <a:lnTo>
                  <a:pt x="172211" y="36449"/>
                </a:lnTo>
                <a:lnTo>
                  <a:pt x="172211" y="24637"/>
                </a:lnTo>
                <a:lnTo>
                  <a:pt x="95122" y="24637"/>
                </a:lnTo>
                <a:lnTo>
                  <a:pt x="92328" y="21844"/>
                </a:lnTo>
                <a:lnTo>
                  <a:pt x="92328" y="14986"/>
                </a:lnTo>
                <a:lnTo>
                  <a:pt x="95122" y="12319"/>
                </a:lnTo>
                <a:lnTo>
                  <a:pt x="172211" y="12319"/>
                </a:lnTo>
                <a:lnTo>
                  <a:pt x="172211" y="5461"/>
                </a:lnTo>
                <a:lnTo>
                  <a:pt x="166750" y="0"/>
                </a:lnTo>
                <a:close/>
              </a:path>
              <a:path w="172720" h="147955">
                <a:moveTo>
                  <a:pt x="172211" y="36449"/>
                </a:moveTo>
                <a:lnTo>
                  <a:pt x="154050" y="36449"/>
                </a:lnTo>
                <a:lnTo>
                  <a:pt x="154050" y="129412"/>
                </a:lnTo>
                <a:lnTo>
                  <a:pt x="172211" y="129412"/>
                </a:lnTo>
                <a:lnTo>
                  <a:pt x="172211" y="36449"/>
                </a:lnTo>
                <a:close/>
              </a:path>
              <a:path w="172720" h="147955">
                <a:moveTo>
                  <a:pt x="119633" y="12319"/>
                </a:moveTo>
                <a:lnTo>
                  <a:pt x="101980" y="12319"/>
                </a:lnTo>
                <a:lnTo>
                  <a:pt x="104647" y="14986"/>
                </a:lnTo>
                <a:lnTo>
                  <a:pt x="104647" y="21844"/>
                </a:lnTo>
                <a:lnTo>
                  <a:pt x="101980" y="24637"/>
                </a:lnTo>
                <a:lnTo>
                  <a:pt x="119633" y="24637"/>
                </a:lnTo>
                <a:lnTo>
                  <a:pt x="116966" y="21844"/>
                </a:lnTo>
                <a:lnTo>
                  <a:pt x="116966" y="14986"/>
                </a:lnTo>
                <a:lnTo>
                  <a:pt x="119633" y="12319"/>
                </a:lnTo>
                <a:close/>
              </a:path>
              <a:path w="172720" h="147955">
                <a:moveTo>
                  <a:pt x="144399" y="12319"/>
                </a:moveTo>
                <a:lnTo>
                  <a:pt x="126491" y="12319"/>
                </a:lnTo>
                <a:lnTo>
                  <a:pt x="129158" y="14986"/>
                </a:lnTo>
                <a:lnTo>
                  <a:pt x="129158" y="21844"/>
                </a:lnTo>
                <a:lnTo>
                  <a:pt x="126491" y="24637"/>
                </a:lnTo>
                <a:lnTo>
                  <a:pt x="144399" y="24637"/>
                </a:lnTo>
                <a:lnTo>
                  <a:pt x="141477" y="21844"/>
                </a:lnTo>
                <a:lnTo>
                  <a:pt x="141477" y="14986"/>
                </a:lnTo>
                <a:lnTo>
                  <a:pt x="144399" y="12319"/>
                </a:lnTo>
                <a:close/>
              </a:path>
              <a:path w="172720" h="147955">
                <a:moveTo>
                  <a:pt x="172211" y="12319"/>
                </a:moveTo>
                <a:lnTo>
                  <a:pt x="151129" y="12319"/>
                </a:lnTo>
                <a:lnTo>
                  <a:pt x="154050" y="14986"/>
                </a:lnTo>
                <a:lnTo>
                  <a:pt x="154050" y="21844"/>
                </a:lnTo>
                <a:lnTo>
                  <a:pt x="151129" y="24637"/>
                </a:lnTo>
                <a:lnTo>
                  <a:pt x="172211" y="24637"/>
                </a:lnTo>
                <a:lnTo>
                  <a:pt x="172211" y="12319"/>
                </a:lnTo>
                <a:close/>
              </a:path>
            </a:pathLst>
          </a:custGeom>
          <a:solidFill>
            <a:srgbClr val="57585B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1391391" y="2363215"/>
            <a:ext cx="49107" cy="101600"/>
          </a:xfrm>
          <a:custGeom>
            <a:avLst/>
            <a:gdLst/>
            <a:ahLst/>
            <a:cxnLst/>
            <a:rect l="l" t="t" r="r" b="b"/>
            <a:pathLst>
              <a:path w="36829" h="76200">
                <a:moveTo>
                  <a:pt x="22732" y="0"/>
                </a:moveTo>
                <a:lnTo>
                  <a:pt x="20320" y="1015"/>
                </a:lnTo>
                <a:lnTo>
                  <a:pt x="18160" y="3175"/>
                </a:lnTo>
                <a:lnTo>
                  <a:pt x="17399" y="6096"/>
                </a:lnTo>
                <a:lnTo>
                  <a:pt x="16255" y="9905"/>
                </a:lnTo>
                <a:lnTo>
                  <a:pt x="17652" y="14224"/>
                </a:lnTo>
                <a:lnTo>
                  <a:pt x="20827" y="16510"/>
                </a:lnTo>
                <a:lnTo>
                  <a:pt x="7747" y="59562"/>
                </a:lnTo>
                <a:lnTo>
                  <a:pt x="4825" y="59943"/>
                </a:lnTo>
                <a:lnTo>
                  <a:pt x="2158" y="62229"/>
                </a:lnTo>
                <a:lnTo>
                  <a:pt x="1270" y="65024"/>
                </a:lnTo>
                <a:lnTo>
                  <a:pt x="0" y="69214"/>
                </a:lnTo>
                <a:lnTo>
                  <a:pt x="2412" y="73533"/>
                </a:lnTo>
                <a:lnTo>
                  <a:pt x="6476" y="74929"/>
                </a:lnTo>
                <a:lnTo>
                  <a:pt x="10667" y="76200"/>
                </a:lnTo>
                <a:lnTo>
                  <a:pt x="14985" y="73787"/>
                </a:lnTo>
                <a:lnTo>
                  <a:pt x="15382" y="72516"/>
                </a:lnTo>
                <a:lnTo>
                  <a:pt x="9398" y="72516"/>
                </a:lnTo>
                <a:lnTo>
                  <a:pt x="5333" y="71374"/>
                </a:lnTo>
                <a:lnTo>
                  <a:pt x="3682" y="67945"/>
                </a:lnTo>
                <a:lnTo>
                  <a:pt x="4825" y="64135"/>
                </a:lnTo>
                <a:lnTo>
                  <a:pt x="8254" y="62229"/>
                </a:lnTo>
                <a:lnTo>
                  <a:pt x="14960" y="62229"/>
                </a:lnTo>
                <a:lnTo>
                  <a:pt x="14097" y="61467"/>
                </a:lnTo>
                <a:lnTo>
                  <a:pt x="27177" y="18414"/>
                </a:lnTo>
                <a:lnTo>
                  <a:pt x="30987" y="18161"/>
                </a:lnTo>
                <a:lnTo>
                  <a:pt x="34671" y="15493"/>
                </a:lnTo>
                <a:lnTo>
                  <a:pt x="35813" y="11557"/>
                </a:lnTo>
                <a:lnTo>
                  <a:pt x="36264" y="9905"/>
                </a:lnTo>
                <a:lnTo>
                  <a:pt x="28828" y="9905"/>
                </a:lnTo>
                <a:lnTo>
                  <a:pt x="24002" y="8509"/>
                </a:lnTo>
                <a:lnTo>
                  <a:pt x="21589" y="3810"/>
                </a:lnTo>
                <a:lnTo>
                  <a:pt x="22732" y="0"/>
                </a:lnTo>
                <a:close/>
              </a:path>
              <a:path w="36829" h="76200">
                <a:moveTo>
                  <a:pt x="14960" y="62229"/>
                </a:moveTo>
                <a:lnTo>
                  <a:pt x="8254" y="62229"/>
                </a:lnTo>
                <a:lnTo>
                  <a:pt x="12064" y="63373"/>
                </a:lnTo>
                <a:lnTo>
                  <a:pt x="14097" y="66801"/>
                </a:lnTo>
                <a:lnTo>
                  <a:pt x="12826" y="70612"/>
                </a:lnTo>
                <a:lnTo>
                  <a:pt x="9398" y="72516"/>
                </a:lnTo>
                <a:lnTo>
                  <a:pt x="15382" y="72516"/>
                </a:lnTo>
                <a:lnTo>
                  <a:pt x="16255" y="69723"/>
                </a:lnTo>
                <a:lnTo>
                  <a:pt x="17145" y="66548"/>
                </a:lnTo>
                <a:lnTo>
                  <a:pt x="16255" y="63373"/>
                </a:lnTo>
                <a:lnTo>
                  <a:pt x="14960" y="62229"/>
                </a:lnTo>
                <a:close/>
              </a:path>
              <a:path w="36829" h="76200">
                <a:moveTo>
                  <a:pt x="34671" y="3683"/>
                </a:moveTo>
                <a:lnTo>
                  <a:pt x="33400" y="7492"/>
                </a:lnTo>
                <a:lnTo>
                  <a:pt x="28828" y="9905"/>
                </a:lnTo>
                <a:lnTo>
                  <a:pt x="36264" y="9905"/>
                </a:lnTo>
                <a:lnTo>
                  <a:pt x="36575" y="8762"/>
                </a:lnTo>
                <a:lnTo>
                  <a:pt x="36067" y="5841"/>
                </a:lnTo>
                <a:lnTo>
                  <a:pt x="34671" y="3683"/>
                </a:lnTo>
                <a:close/>
              </a:path>
            </a:pathLst>
          </a:custGeom>
          <a:solidFill>
            <a:srgbClr val="57585B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1350753" y="2393696"/>
            <a:ext cx="38945" cy="40640"/>
          </a:xfrm>
          <a:custGeom>
            <a:avLst/>
            <a:gdLst/>
            <a:ahLst/>
            <a:cxnLst/>
            <a:rect l="l" t="t" r="r" b="b"/>
            <a:pathLst>
              <a:path w="29209" h="30480">
                <a:moveTo>
                  <a:pt x="28955" y="0"/>
                </a:moveTo>
                <a:lnTo>
                  <a:pt x="0" y="12318"/>
                </a:lnTo>
                <a:lnTo>
                  <a:pt x="0" y="18161"/>
                </a:lnTo>
                <a:lnTo>
                  <a:pt x="28955" y="30479"/>
                </a:lnTo>
                <a:lnTo>
                  <a:pt x="28955" y="24256"/>
                </a:lnTo>
                <a:lnTo>
                  <a:pt x="6603" y="15239"/>
                </a:lnTo>
                <a:lnTo>
                  <a:pt x="28955" y="6095"/>
                </a:lnTo>
                <a:lnTo>
                  <a:pt x="28955" y="0"/>
                </a:lnTo>
                <a:close/>
              </a:path>
            </a:pathLst>
          </a:custGeom>
          <a:solidFill>
            <a:srgbClr val="57585B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11440160" y="2393696"/>
            <a:ext cx="38945" cy="40640"/>
          </a:xfrm>
          <a:custGeom>
            <a:avLst/>
            <a:gdLst/>
            <a:ahLst/>
            <a:cxnLst/>
            <a:rect l="l" t="t" r="r" b="b"/>
            <a:pathLst>
              <a:path w="29209" h="30480">
                <a:moveTo>
                  <a:pt x="0" y="0"/>
                </a:moveTo>
                <a:lnTo>
                  <a:pt x="0" y="6095"/>
                </a:lnTo>
                <a:lnTo>
                  <a:pt x="22351" y="15112"/>
                </a:lnTo>
                <a:lnTo>
                  <a:pt x="0" y="24256"/>
                </a:lnTo>
                <a:lnTo>
                  <a:pt x="0" y="30479"/>
                </a:lnTo>
                <a:lnTo>
                  <a:pt x="28955" y="18161"/>
                </a:lnTo>
                <a:lnTo>
                  <a:pt x="28955" y="12318"/>
                </a:lnTo>
                <a:lnTo>
                  <a:pt x="0" y="0"/>
                </a:lnTo>
                <a:close/>
              </a:path>
            </a:pathLst>
          </a:custGeom>
          <a:solidFill>
            <a:srgbClr val="57585B"/>
          </a:solidFill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1110637" y="2623819"/>
            <a:ext cx="607907" cy="377026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847" algn="ctr" defTabSz="1219170" fontAlgn="auto">
              <a:lnSpc>
                <a:spcPts val="867"/>
              </a:lnSpc>
              <a:spcBef>
                <a:spcPts val="240"/>
              </a:spcBef>
              <a:spcAft>
                <a:spcPts val="0"/>
              </a:spcAft>
            </a:pPr>
            <a:r>
              <a:rPr sz="800" b="1" spc="-27" dirty="0">
                <a:solidFill>
                  <a:srgbClr val="4D4D4D"/>
                </a:solidFill>
                <a:latin typeface="Arial"/>
                <a:ea typeface="+mn-ea"/>
                <a:cs typeface="Arial"/>
              </a:rPr>
              <a:t>A</a:t>
            </a:r>
            <a:r>
              <a:rPr sz="800" b="1" dirty="0">
                <a:solidFill>
                  <a:srgbClr val="4D4D4D"/>
                </a:solidFill>
                <a:latin typeface="Arial"/>
                <a:ea typeface="+mn-ea"/>
                <a:cs typeface="Arial"/>
              </a:rPr>
              <a:t>ppli</a:t>
            </a:r>
            <a:r>
              <a:rPr sz="800" b="1" spc="-7" dirty="0">
                <a:solidFill>
                  <a:srgbClr val="4D4D4D"/>
                </a:solidFill>
                <a:latin typeface="Arial"/>
                <a:ea typeface="+mn-ea"/>
                <a:cs typeface="Arial"/>
              </a:rPr>
              <a:t>ca</a:t>
            </a:r>
            <a:r>
              <a:rPr sz="800" b="1" dirty="0">
                <a:solidFill>
                  <a:srgbClr val="4D4D4D"/>
                </a:solidFill>
                <a:latin typeface="Arial"/>
                <a:ea typeface="+mn-ea"/>
                <a:cs typeface="Arial"/>
              </a:rPr>
              <a:t>tion  </a:t>
            </a:r>
            <a:r>
              <a:rPr sz="800" b="1" spc="-7" dirty="0">
                <a:solidFill>
                  <a:srgbClr val="4D4D4D"/>
                </a:solidFill>
                <a:latin typeface="Arial"/>
                <a:ea typeface="+mn-ea"/>
                <a:cs typeface="Arial"/>
              </a:rPr>
              <a:t>E</a:t>
            </a:r>
            <a:r>
              <a:rPr sz="800" b="1" spc="-13" dirty="0">
                <a:solidFill>
                  <a:srgbClr val="4D4D4D"/>
                </a:solidFill>
                <a:latin typeface="Arial"/>
                <a:ea typeface="+mn-ea"/>
                <a:cs typeface="Arial"/>
              </a:rPr>
              <a:t>n</a:t>
            </a:r>
            <a:r>
              <a:rPr sz="800" b="1" spc="-7" dirty="0">
                <a:solidFill>
                  <a:srgbClr val="4D4D4D"/>
                </a:solidFill>
                <a:latin typeface="Arial"/>
                <a:ea typeface="+mn-ea"/>
                <a:cs typeface="Arial"/>
              </a:rPr>
              <a:t>a</a:t>
            </a:r>
            <a:r>
              <a:rPr sz="800" b="1" dirty="0">
                <a:solidFill>
                  <a:srgbClr val="4D4D4D"/>
                </a:solidFill>
                <a:latin typeface="Arial"/>
                <a:ea typeface="+mn-ea"/>
                <a:cs typeface="Arial"/>
              </a:rPr>
              <a:t>ble</a:t>
            </a:r>
            <a:r>
              <a:rPr sz="800" b="1" spc="-20" dirty="0">
                <a:solidFill>
                  <a:srgbClr val="4D4D4D"/>
                </a:solidFill>
                <a:latin typeface="Arial"/>
                <a:ea typeface="+mn-ea"/>
                <a:cs typeface="Arial"/>
              </a:rPr>
              <a:t>m</a:t>
            </a:r>
            <a:r>
              <a:rPr sz="800" b="1" spc="-7" dirty="0">
                <a:solidFill>
                  <a:srgbClr val="4D4D4D"/>
                </a:solidFill>
                <a:latin typeface="Arial"/>
                <a:ea typeface="+mn-ea"/>
                <a:cs typeface="Arial"/>
              </a:rPr>
              <a:t>e</a:t>
            </a:r>
            <a:r>
              <a:rPr sz="800" b="1" spc="-13" dirty="0">
                <a:solidFill>
                  <a:srgbClr val="4D4D4D"/>
                </a:solidFill>
                <a:latin typeface="Arial"/>
                <a:ea typeface="+mn-ea"/>
                <a:cs typeface="Arial"/>
              </a:rPr>
              <a:t>n</a:t>
            </a:r>
            <a:r>
              <a:rPr sz="800" b="1" dirty="0">
                <a:solidFill>
                  <a:srgbClr val="4D4D4D"/>
                </a:solidFill>
                <a:latin typeface="Arial"/>
                <a:ea typeface="+mn-ea"/>
                <a:cs typeface="Arial"/>
              </a:rPr>
              <a:t>t  </a:t>
            </a:r>
            <a:r>
              <a:rPr sz="800" b="1" spc="-7" dirty="0">
                <a:solidFill>
                  <a:srgbClr val="4D4D4D"/>
                </a:solidFill>
                <a:latin typeface="Arial"/>
                <a:ea typeface="+mn-ea"/>
                <a:cs typeface="Arial"/>
              </a:rPr>
              <a:t>Platform</a:t>
            </a:r>
            <a:endParaRPr sz="80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7451344" y="2304289"/>
            <a:ext cx="0" cy="656167"/>
          </a:xfrm>
          <a:custGeom>
            <a:avLst/>
            <a:gdLst/>
            <a:ahLst/>
            <a:cxnLst/>
            <a:rect l="l" t="t" r="r" b="b"/>
            <a:pathLst>
              <a:path h="492125">
                <a:moveTo>
                  <a:pt x="0" y="0"/>
                </a:moveTo>
                <a:lnTo>
                  <a:pt x="0" y="491871"/>
                </a:lnTo>
              </a:path>
            </a:pathLst>
          </a:custGeom>
          <a:ln w="6096">
            <a:solidFill>
              <a:srgbClr val="86868A"/>
            </a:solidFill>
          </a:ln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8331200" y="2304289"/>
            <a:ext cx="0" cy="656167"/>
          </a:xfrm>
          <a:custGeom>
            <a:avLst/>
            <a:gdLst/>
            <a:ahLst/>
            <a:cxnLst/>
            <a:rect l="l" t="t" r="r" b="b"/>
            <a:pathLst>
              <a:path h="492125">
                <a:moveTo>
                  <a:pt x="0" y="0"/>
                </a:moveTo>
                <a:lnTo>
                  <a:pt x="0" y="491871"/>
                </a:lnTo>
              </a:path>
            </a:pathLst>
          </a:custGeom>
          <a:ln w="6096">
            <a:solidFill>
              <a:srgbClr val="86868A"/>
            </a:solidFill>
          </a:ln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9213088" y="2304289"/>
            <a:ext cx="0" cy="656167"/>
          </a:xfrm>
          <a:custGeom>
            <a:avLst/>
            <a:gdLst/>
            <a:ahLst/>
            <a:cxnLst/>
            <a:rect l="l" t="t" r="r" b="b"/>
            <a:pathLst>
              <a:path h="492125">
                <a:moveTo>
                  <a:pt x="0" y="0"/>
                </a:moveTo>
                <a:lnTo>
                  <a:pt x="0" y="491871"/>
                </a:lnTo>
              </a:path>
            </a:pathLst>
          </a:custGeom>
          <a:ln w="6096">
            <a:solidFill>
              <a:srgbClr val="86868A"/>
            </a:solidFill>
          </a:ln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10092943" y="2304289"/>
            <a:ext cx="0" cy="656167"/>
          </a:xfrm>
          <a:custGeom>
            <a:avLst/>
            <a:gdLst/>
            <a:ahLst/>
            <a:cxnLst/>
            <a:rect l="l" t="t" r="r" b="b"/>
            <a:pathLst>
              <a:path h="492125">
                <a:moveTo>
                  <a:pt x="0" y="0"/>
                </a:moveTo>
                <a:lnTo>
                  <a:pt x="0" y="491871"/>
                </a:lnTo>
              </a:path>
            </a:pathLst>
          </a:custGeom>
          <a:ln w="6096">
            <a:solidFill>
              <a:srgbClr val="86868A"/>
            </a:solidFill>
          </a:ln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0972800" y="2304289"/>
            <a:ext cx="0" cy="656167"/>
          </a:xfrm>
          <a:custGeom>
            <a:avLst/>
            <a:gdLst/>
            <a:ahLst/>
            <a:cxnLst/>
            <a:rect l="l" t="t" r="r" b="b"/>
            <a:pathLst>
              <a:path h="492125">
                <a:moveTo>
                  <a:pt x="0" y="0"/>
                </a:moveTo>
                <a:lnTo>
                  <a:pt x="0" y="491871"/>
                </a:lnTo>
              </a:path>
            </a:pathLst>
          </a:custGeom>
          <a:ln w="6096">
            <a:solidFill>
              <a:srgbClr val="86868A"/>
            </a:solidFill>
          </a:ln>
        </p:spPr>
        <p:txBody>
          <a:bodyPr wrap="square" lIns="0" tIns="0" rIns="0" bIns="0" rtlCol="0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6719824" y="1767841"/>
            <a:ext cx="4982633" cy="314680"/>
          </a:xfrm>
          <a:prstGeom prst="rect">
            <a:avLst/>
          </a:prstGeom>
          <a:solidFill>
            <a:srgbClr val="6DBD49"/>
          </a:solidFill>
        </p:spPr>
        <p:txBody>
          <a:bodyPr vert="horz" wrap="square" lIns="0" tIns="27093" rIns="0" bIns="0" rtlCol="0">
            <a:spAutoFit/>
          </a:bodyPr>
          <a:lstStyle/>
          <a:p>
            <a:pPr marL="1620479" defTabSz="1219170" fontAlgn="auto">
              <a:spcBef>
                <a:spcPts val="213"/>
              </a:spcBef>
              <a:spcAft>
                <a:spcPts val="0"/>
              </a:spcAft>
            </a:pPr>
            <a:r>
              <a:rPr sz="1867" b="1" spc="-27" dirty="0">
                <a:solidFill>
                  <a:srgbClr val="FFFFFF"/>
                </a:solidFill>
                <a:latin typeface="Arial"/>
                <a:ea typeface="+mn-ea"/>
                <a:cs typeface="Arial"/>
              </a:rPr>
              <a:t>APPLICATIONS</a:t>
            </a:r>
            <a:endParaRPr sz="1867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85" name="object 85"/>
          <p:cNvSpPr txBox="1">
            <a:spLocks noGrp="1"/>
          </p:cNvSpPr>
          <p:nvPr>
            <p:ph type="sldNum" sz="quarter" idx="7"/>
          </p:nvPr>
        </p:nvSpPr>
        <p:spPr>
          <a:xfrm>
            <a:off x="10856975" y="8837312"/>
            <a:ext cx="4618283" cy="134225"/>
          </a:xfrm>
          <a:prstGeom prst="rect">
            <a:avLst/>
          </a:prstGeom>
        </p:spPr>
        <p:txBody>
          <a:bodyPr vert="horz" wrap="square" lIns="0" tIns="11007" rIns="0" bIns="0" rtlCol="0">
            <a:spAutoFit/>
          </a:bodyPr>
          <a:lstStyle/>
          <a:p>
            <a:pPr marL="16933" defTabSz="1219170" fontAlgn="auto">
              <a:spcBef>
                <a:spcPts val="87"/>
              </a:spcBef>
              <a:spcAft>
                <a:spcPts val="0"/>
              </a:spcAft>
              <a:tabLst>
                <a:tab pos="3372189" algn="l"/>
              </a:tabLst>
            </a:pPr>
            <a:r>
              <a:rPr dirty="0">
                <a:solidFill>
                  <a:prstClr val="black"/>
                </a:solidFill>
                <a:ea typeface="+mn-ea"/>
              </a:rPr>
              <a:t>© </a:t>
            </a:r>
            <a:r>
              <a:rPr spc="-7" dirty="0">
                <a:solidFill>
                  <a:prstClr val="black"/>
                </a:solidFill>
                <a:ea typeface="+mn-ea"/>
              </a:rPr>
              <a:t>2017   Cisco and/or </a:t>
            </a:r>
            <a:r>
              <a:rPr dirty="0">
                <a:solidFill>
                  <a:prstClr val="black"/>
                </a:solidFill>
                <a:ea typeface="+mn-ea"/>
              </a:rPr>
              <a:t>its affiliates. </a:t>
            </a:r>
            <a:r>
              <a:rPr spc="-7" dirty="0">
                <a:solidFill>
                  <a:prstClr val="black"/>
                </a:solidFill>
                <a:ea typeface="+mn-ea"/>
              </a:rPr>
              <a:t>All </a:t>
            </a:r>
            <a:r>
              <a:rPr dirty="0">
                <a:solidFill>
                  <a:prstClr val="black"/>
                </a:solidFill>
                <a:ea typeface="+mn-ea"/>
              </a:rPr>
              <a:t>rights </a:t>
            </a:r>
            <a:r>
              <a:rPr spc="-7" dirty="0">
                <a:solidFill>
                  <a:prstClr val="black"/>
                </a:solidFill>
                <a:ea typeface="+mn-ea"/>
              </a:rPr>
              <a:t>reserved. </a:t>
            </a:r>
            <a:r>
              <a:rPr spc="133" dirty="0">
                <a:solidFill>
                  <a:prstClr val="black"/>
                </a:solidFill>
                <a:ea typeface="+mn-ea"/>
              </a:rPr>
              <a:t> </a:t>
            </a:r>
            <a:r>
              <a:rPr spc="-7" dirty="0">
                <a:solidFill>
                  <a:prstClr val="black"/>
                </a:solidFill>
                <a:ea typeface="+mn-ea"/>
              </a:rPr>
              <a:t>Cisco</a:t>
            </a:r>
            <a:r>
              <a:rPr dirty="0">
                <a:solidFill>
                  <a:prstClr val="black"/>
                </a:solidFill>
                <a:ea typeface="+mn-ea"/>
              </a:rPr>
              <a:t> Public	</a:t>
            </a:r>
            <a:fld id="{81D60167-4931-47E6-BA6A-407CBD079E47}" type="slidenum">
              <a:rPr spc="-7" dirty="0">
                <a:solidFill>
                  <a:prstClr val="black"/>
                </a:solidFill>
                <a:ea typeface="+mn-ea"/>
              </a:rPr>
              <a:pPr marL="16933" defTabSz="1219170" fontAlgn="auto">
                <a:spcBef>
                  <a:spcPts val="87"/>
                </a:spcBef>
                <a:spcAft>
                  <a:spcPts val="0"/>
                </a:spcAft>
                <a:tabLst>
                  <a:tab pos="3372189" algn="l"/>
                </a:tabLst>
              </a:pPr>
              <a:t>8</a:t>
            </a:fld>
            <a:endParaRPr spc="-7" dirty="0">
              <a:solidFill>
                <a:prstClr val="black"/>
              </a:solidFill>
              <a:ea typeface="+mn-ea"/>
            </a:endParaRPr>
          </a:p>
        </p:txBody>
      </p:sp>
      <p:sp>
        <p:nvSpPr>
          <p:cNvPr id="86" name="object 86"/>
          <p:cNvSpPr txBox="1">
            <a:spLocks noGrp="1"/>
          </p:cNvSpPr>
          <p:nvPr>
            <p:ph type="ftr" sz="quarter" idx="5"/>
          </p:nvPr>
        </p:nvSpPr>
        <p:spPr>
          <a:xfrm>
            <a:off x="9372939" y="8842188"/>
            <a:ext cx="942623" cy="129950"/>
          </a:xfrm>
          <a:prstGeom prst="rect">
            <a:avLst/>
          </a:prstGeom>
        </p:spPr>
        <p:txBody>
          <a:bodyPr vert="horz" wrap="square" lIns="0" tIns="6773" rIns="0" bIns="0" rtlCol="0">
            <a:spAutoFit/>
          </a:bodyPr>
          <a:lstStyle/>
          <a:p>
            <a:pPr marL="16933" defTabSz="1219170" fontAlgn="auto">
              <a:spcBef>
                <a:spcPts val="53"/>
              </a:spcBef>
              <a:spcAft>
                <a:spcPts val="0"/>
              </a:spcAft>
            </a:pPr>
            <a:r>
              <a:rPr spc="-7" dirty="0">
                <a:solidFill>
                  <a:prstClr val="black"/>
                </a:solidFill>
                <a:ea typeface="+mn-ea"/>
              </a:rPr>
              <a:t>DEVNET-2038</a:t>
            </a:r>
          </a:p>
        </p:txBody>
      </p:sp>
    </p:spTree>
    <p:extLst>
      <p:ext uri="{BB962C8B-B14F-4D97-AF65-F5344CB8AC3E}">
        <p14:creationId xmlns:p14="http://schemas.microsoft.com/office/powerpoint/2010/main" val="1080038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9431" y="1636776"/>
            <a:ext cx="2582418" cy="10279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80744" y="1697735"/>
            <a:ext cx="1957578" cy="951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8867" y="1674876"/>
            <a:ext cx="2466340" cy="911860"/>
          </a:xfrm>
          <a:custGeom>
            <a:avLst/>
            <a:gdLst/>
            <a:ahLst/>
            <a:cxnLst/>
            <a:rect l="l" t="t" r="r" b="b"/>
            <a:pathLst>
              <a:path w="2466340" h="911860">
                <a:moveTo>
                  <a:pt x="2465832" y="0"/>
                </a:moveTo>
                <a:lnTo>
                  <a:pt x="456056" y="0"/>
                </a:lnTo>
                <a:lnTo>
                  <a:pt x="0" y="455675"/>
                </a:lnTo>
                <a:lnTo>
                  <a:pt x="456056" y="911351"/>
                </a:lnTo>
                <a:lnTo>
                  <a:pt x="2465832" y="911351"/>
                </a:lnTo>
                <a:lnTo>
                  <a:pt x="2465832" y="0"/>
                </a:lnTo>
                <a:close/>
              </a:path>
            </a:pathLst>
          </a:custGeom>
          <a:solidFill>
            <a:srgbClr val="6DBD4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48867" y="1674876"/>
            <a:ext cx="2466340" cy="911860"/>
          </a:xfrm>
          <a:custGeom>
            <a:avLst/>
            <a:gdLst/>
            <a:ahLst/>
            <a:cxnLst/>
            <a:rect l="l" t="t" r="r" b="b"/>
            <a:pathLst>
              <a:path w="2466340" h="911860">
                <a:moveTo>
                  <a:pt x="2465832" y="911351"/>
                </a:moveTo>
                <a:lnTo>
                  <a:pt x="456056" y="911351"/>
                </a:lnTo>
                <a:lnTo>
                  <a:pt x="0" y="455675"/>
                </a:lnTo>
                <a:lnTo>
                  <a:pt x="456056" y="0"/>
                </a:lnTo>
                <a:lnTo>
                  <a:pt x="2465832" y="0"/>
                </a:lnTo>
                <a:lnTo>
                  <a:pt x="2465832" y="911351"/>
                </a:lnTo>
                <a:close/>
              </a:path>
            </a:pathLst>
          </a:custGeom>
          <a:ln w="27432">
            <a:solidFill>
              <a:srgbClr val="005073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6197" y="1791665"/>
            <a:ext cx="1489710" cy="6445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15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</a:t>
            </a:r>
            <a:r>
              <a:rPr kumimoji="0" sz="21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1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Center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ts val="241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sz="21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1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Cloud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89431" y="2822448"/>
            <a:ext cx="2582418" cy="10279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48867" y="2860548"/>
            <a:ext cx="2466340" cy="911860"/>
          </a:xfrm>
          <a:custGeom>
            <a:avLst/>
            <a:gdLst/>
            <a:ahLst/>
            <a:cxnLst/>
            <a:rect l="l" t="t" r="r" b="b"/>
            <a:pathLst>
              <a:path w="2466340" h="911860">
                <a:moveTo>
                  <a:pt x="2465832" y="0"/>
                </a:moveTo>
                <a:lnTo>
                  <a:pt x="456056" y="0"/>
                </a:lnTo>
                <a:lnTo>
                  <a:pt x="0" y="455675"/>
                </a:lnTo>
                <a:lnTo>
                  <a:pt x="456056" y="911351"/>
                </a:lnTo>
                <a:lnTo>
                  <a:pt x="2465832" y="911351"/>
                </a:lnTo>
                <a:lnTo>
                  <a:pt x="2465832" y="0"/>
                </a:lnTo>
                <a:close/>
              </a:path>
            </a:pathLst>
          </a:custGeom>
          <a:solidFill>
            <a:srgbClr val="00507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48867" y="2860548"/>
            <a:ext cx="2466340" cy="911860"/>
          </a:xfrm>
          <a:custGeom>
            <a:avLst/>
            <a:gdLst/>
            <a:ahLst/>
            <a:cxnLst/>
            <a:rect l="l" t="t" r="r" b="b"/>
            <a:pathLst>
              <a:path w="2466340" h="911860">
                <a:moveTo>
                  <a:pt x="2465832" y="911351"/>
                </a:moveTo>
                <a:lnTo>
                  <a:pt x="456056" y="911351"/>
                </a:lnTo>
                <a:lnTo>
                  <a:pt x="0" y="455675"/>
                </a:lnTo>
                <a:lnTo>
                  <a:pt x="456056" y="0"/>
                </a:lnTo>
                <a:lnTo>
                  <a:pt x="2465832" y="0"/>
                </a:lnTo>
                <a:lnTo>
                  <a:pt x="2465832" y="911351"/>
                </a:lnTo>
                <a:close/>
              </a:path>
            </a:pathLst>
          </a:custGeom>
          <a:ln w="27432">
            <a:solidFill>
              <a:srgbClr val="005073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09013" y="3122422"/>
            <a:ext cx="622300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</a:t>
            </a:r>
            <a:r>
              <a:rPr kumimoji="0" sz="21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21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89431" y="4005071"/>
            <a:ext cx="2582418" cy="10279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48867" y="4043171"/>
            <a:ext cx="2466340" cy="911860"/>
          </a:xfrm>
          <a:custGeom>
            <a:avLst/>
            <a:gdLst/>
            <a:ahLst/>
            <a:cxnLst/>
            <a:rect l="l" t="t" r="r" b="b"/>
            <a:pathLst>
              <a:path w="2466340" h="911860">
                <a:moveTo>
                  <a:pt x="2465832" y="0"/>
                </a:moveTo>
                <a:lnTo>
                  <a:pt x="456056" y="0"/>
                </a:lnTo>
                <a:lnTo>
                  <a:pt x="0" y="455675"/>
                </a:lnTo>
                <a:lnTo>
                  <a:pt x="456056" y="911351"/>
                </a:lnTo>
                <a:lnTo>
                  <a:pt x="2465832" y="911351"/>
                </a:lnTo>
                <a:lnTo>
                  <a:pt x="2465832" y="0"/>
                </a:lnTo>
                <a:close/>
              </a:path>
            </a:pathLst>
          </a:custGeom>
          <a:solidFill>
            <a:srgbClr val="00507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8867" y="4043171"/>
            <a:ext cx="2466340" cy="911860"/>
          </a:xfrm>
          <a:custGeom>
            <a:avLst/>
            <a:gdLst/>
            <a:ahLst/>
            <a:cxnLst/>
            <a:rect l="l" t="t" r="r" b="b"/>
            <a:pathLst>
              <a:path w="2466340" h="911860">
                <a:moveTo>
                  <a:pt x="2465832" y="911351"/>
                </a:moveTo>
                <a:lnTo>
                  <a:pt x="456056" y="911351"/>
                </a:lnTo>
                <a:lnTo>
                  <a:pt x="0" y="455675"/>
                </a:lnTo>
                <a:lnTo>
                  <a:pt x="456056" y="0"/>
                </a:lnTo>
                <a:lnTo>
                  <a:pt x="2465832" y="0"/>
                </a:lnTo>
                <a:lnTo>
                  <a:pt x="2465832" y="911351"/>
                </a:lnTo>
                <a:close/>
              </a:path>
            </a:pathLst>
          </a:custGeom>
          <a:ln w="27432">
            <a:solidFill>
              <a:srgbClr val="005073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89431" y="5187696"/>
            <a:ext cx="2582418" cy="10279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350263" y="5248655"/>
            <a:ext cx="1939289" cy="9517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48867" y="5225796"/>
            <a:ext cx="2466340" cy="911860"/>
          </a:xfrm>
          <a:custGeom>
            <a:avLst/>
            <a:gdLst/>
            <a:ahLst/>
            <a:cxnLst/>
            <a:rect l="l" t="t" r="r" b="b"/>
            <a:pathLst>
              <a:path w="2466340" h="911860">
                <a:moveTo>
                  <a:pt x="2465832" y="0"/>
                </a:moveTo>
                <a:lnTo>
                  <a:pt x="456056" y="0"/>
                </a:lnTo>
                <a:lnTo>
                  <a:pt x="0" y="455675"/>
                </a:lnTo>
                <a:lnTo>
                  <a:pt x="456056" y="911351"/>
                </a:lnTo>
                <a:lnTo>
                  <a:pt x="2465832" y="911351"/>
                </a:lnTo>
                <a:lnTo>
                  <a:pt x="2465832" y="0"/>
                </a:lnTo>
                <a:close/>
              </a:path>
            </a:pathLst>
          </a:custGeom>
          <a:solidFill>
            <a:srgbClr val="00507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48867" y="5225796"/>
            <a:ext cx="2466340" cy="911860"/>
          </a:xfrm>
          <a:custGeom>
            <a:avLst/>
            <a:gdLst/>
            <a:ahLst/>
            <a:cxnLst/>
            <a:rect l="l" t="t" r="r" b="b"/>
            <a:pathLst>
              <a:path w="2466340" h="911860">
                <a:moveTo>
                  <a:pt x="2465832" y="911351"/>
                </a:moveTo>
                <a:lnTo>
                  <a:pt x="456056" y="911351"/>
                </a:lnTo>
                <a:lnTo>
                  <a:pt x="0" y="455675"/>
                </a:lnTo>
                <a:lnTo>
                  <a:pt x="456056" y="0"/>
                </a:lnTo>
                <a:lnTo>
                  <a:pt x="2465832" y="0"/>
                </a:lnTo>
                <a:lnTo>
                  <a:pt x="2465832" y="911351"/>
                </a:lnTo>
                <a:close/>
              </a:path>
            </a:pathLst>
          </a:custGeom>
          <a:ln w="27432">
            <a:solidFill>
              <a:srgbClr val="005073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45716" y="4306011"/>
            <a:ext cx="1550035" cy="16821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Edge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ctr" defTabSz="914400" rtl="0" eaLnBrk="1" fontAlgn="auto" latinLnBrk="0" hangingPunct="1">
              <a:lnSpc>
                <a:spcPts val="2410"/>
              </a:lnSpc>
              <a:spcBef>
                <a:spcPts val="23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Embedded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ts val="24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sz="21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1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Sensors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93191" y="1679448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199" y="0"/>
                </a:moveTo>
                <a:lnTo>
                  <a:pt x="410454" y="2360"/>
                </a:lnTo>
                <a:lnTo>
                  <a:pt x="365059" y="9289"/>
                </a:lnTo>
                <a:lnTo>
                  <a:pt x="321243" y="20557"/>
                </a:lnTo>
                <a:lnTo>
                  <a:pt x="279238" y="35933"/>
                </a:lnTo>
                <a:lnTo>
                  <a:pt x="239272" y="55187"/>
                </a:lnTo>
                <a:lnTo>
                  <a:pt x="201576" y="78090"/>
                </a:lnTo>
                <a:lnTo>
                  <a:pt x="166379" y="104411"/>
                </a:lnTo>
                <a:lnTo>
                  <a:pt x="133911" y="133921"/>
                </a:lnTo>
                <a:lnTo>
                  <a:pt x="104403" y="166390"/>
                </a:lnTo>
                <a:lnTo>
                  <a:pt x="78083" y="201587"/>
                </a:lnTo>
                <a:lnTo>
                  <a:pt x="55182" y="239283"/>
                </a:lnTo>
                <a:lnTo>
                  <a:pt x="35929" y="279249"/>
                </a:lnTo>
                <a:lnTo>
                  <a:pt x="20555" y="321253"/>
                </a:lnTo>
                <a:lnTo>
                  <a:pt x="9288" y="365066"/>
                </a:lnTo>
                <a:lnTo>
                  <a:pt x="2360" y="410458"/>
                </a:lnTo>
                <a:lnTo>
                  <a:pt x="0" y="457200"/>
                </a:lnTo>
                <a:lnTo>
                  <a:pt x="2360" y="503941"/>
                </a:lnTo>
                <a:lnTo>
                  <a:pt x="9288" y="549333"/>
                </a:lnTo>
                <a:lnTo>
                  <a:pt x="20555" y="593146"/>
                </a:lnTo>
                <a:lnTo>
                  <a:pt x="35929" y="635150"/>
                </a:lnTo>
                <a:lnTo>
                  <a:pt x="55182" y="675116"/>
                </a:lnTo>
                <a:lnTo>
                  <a:pt x="78083" y="712812"/>
                </a:lnTo>
                <a:lnTo>
                  <a:pt x="104403" y="748009"/>
                </a:lnTo>
                <a:lnTo>
                  <a:pt x="133911" y="780478"/>
                </a:lnTo>
                <a:lnTo>
                  <a:pt x="166379" y="809988"/>
                </a:lnTo>
                <a:lnTo>
                  <a:pt x="201576" y="836309"/>
                </a:lnTo>
                <a:lnTo>
                  <a:pt x="239272" y="859212"/>
                </a:lnTo>
                <a:lnTo>
                  <a:pt x="279238" y="878466"/>
                </a:lnTo>
                <a:lnTo>
                  <a:pt x="321243" y="893842"/>
                </a:lnTo>
                <a:lnTo>
                  <a:pt x="365059" y="905110"/>
                </a:lnTo>
                <a:lnTo>
                  <a:pt x="410454" y="912039"/>
                </a:lnTo>
                <a:lnTo>
                  <a:pt x="457199" y="914400"/>
                </a:lnTo>
                <a:lnTo>
                  <a:pt x="503945" y="912039"/>
                </a:lnTo>
                <a:lnTo>
                  <a:pt x="549340" y="905110"/>
                </a:lnTo>
                <a:lnTo>
                  <a:pt x="593156" y="893842"/>
                </a:lnTo>
                <a:lnTo>
                  <a:pt x="635161" y="878466"/>
                </a:lnTo>
                <a:lnTo>
                  <a:pt x="675127" y="859212"/>
                </a:lnTo>
                <a:lnTo>
                  <a:pt x="712823" y="836309"/>
                </a:lnTo>
                <a:lnTo>
                  <a:pt x="748020" y="809988"/>
                </a:lnTo>
                <a:lnTo>
                  <a:pt x="780488" y="780478"/>
                </a:lnTo>
                <a:lnTo>
                  <a:pt x="809996" y="748009"/>
                </a:lnTo>
                <a:lnTo>
                  <a:pt x="836316" y="712812"/>
                </a:lnTo>
                <a:lnTo>
                  <a:pt x="859217" y="675116"/>
                </a:lnTo>
                <a:lnTo>
                  <a:pt x="878470" y="635150"/>
                </a:lnTo>
                <a:lnTo>
                  <a:pt x="893844" y="593146"/>
                </a:lnTo>
                <a:lnTo>
                  <a:pt x="905111" y="549333"/>
                </a:lnTo>
                <a:lnTo>
                  <a:pt x="912039" y="503941"/>
                </a:lnTo>
                <a:lnTo>
                  <a:pt x="914400" y="457200"/>
                </a:lnTo>
                <a:lnTo>
                  <a:pt x="912039" y="410458"/>
                </a:lnTo>
                <a:lnTo>
                  <a:pt x="905111" y="365066"/>
                </a:lnTo>
                <a:lnTo>
                  <a:pt x="893844" y="321253"/>
                </a:lnTo>
                <a:lnTo>
                  <a:pt x="878470" y="279249"/>
                </a:lnTo>
                <a:lnTo>
                  <a:pt x="859217" y="239283"/>
                </a:lnTo>
                <a:lnTo>
                  <a:pt x="836316" y="201587"/>
                </a:lnTo>
                <a:lnTo>
                  <a:pt x="809996" y="166390"/>
                </a:lnTo>
                <a:lnTo>
                  <a:pt x="780488" y="133921"/>
                </a:lnTo>
                <a:lnTo>
                  <a:pt x="748020" y="104411"/>
                </a:lnTo>
                <a:lnTo>
                  <a:pt x="712823" y="78090"/>
                </a:lnTo>
                <a:lnTo>
                  <a:pt x="675127" y="55187"/>
                </a:lnTo>
                <a:lnTo>
                  <a:pt x="635161" y="35933"/>
                </a:lnTo>
                <a:lnTo>
                  <a:pt x="593156" y="20557"/>
                </a:lnTo>
                <a:lnTo>
                  <a:pt x="549340" y="9289"/>
                </a:lnTo>
                <a:lnTo>
                  <a:pt x="503945" y="2360"/>
                </a:lnTo>
                <a:lnTo>
                  <a:pt x="457199" y="0"/>
                </a:lnTo>
                <a:close/>
              </a:path>
            </a:pathLst>
          </a:custGeom>
          <a:solidFill>
            <a:srgbClr val="0D858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93191" y="286512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199" y="0"/>
                </a:moveTo>
                <a:lnTo>
                  <a:pt x="410454" y="2360"/>
                </a:lnTo>
                <a:lnTo>
                  <a:pt x="365059" y="9289"/>
                </a:lnTo>
                <a:lnTo>
                  <a:pt x="321243" y="20557"/>
                </a:lnTo>
                <a:lnTo>
                  <a:pt x="279238" y="35933"/>
                </a:lnTo>
                <a:lnTo>
                  <a:pt x="239272" y="55187"/>
                </a:lnTo>
                <a:lnTo>
                  <a:pt x="201576" y="78090"/>
                </a:lnTo>
                <a:lnTo>
                  <a:pt x="166379" y="104411"/>
                </a:lnTo>
                <a:lnTo>
                  <a:pt x="133911" y="133921"/>
                </a:lnTo>
                <a:lnTo>
                  <a:pt x="104403" y="166390"/>
                </a:lnTo>
                <a:lnTo>
                  <a:pt x="78083" y="201587"/>
                </a:lnTo>
                <a:lnTo>
                  <a:pt x="55182" y="239283"/>
                </a:lnTo>
                <a:lnTo>
                  <a:pt x="35929" y="279249"/>
                </a:lnTo>
                <a:lnTo>
                  <a:pt x="20555" y="321253"/>
                </a:lnTo>
                <a:lnTo>
                  <a:pt x="9288" y="365066"/>
                </a:lnTo>
                <a:lnTo>
                  <a:pt x="2360" y="410458"/>
                </a:lnTo>
                <a:lnTo>
                  <a:pt x="0" y="457200"/>
                </a:lnTo>
                <a:lnTo>
                  <a:pt x="2360" y="503941"/>
                </a:lnTo>
                <a:lnTo>
                  <a:pt x="9288" y="549333"/>
                </a:lnTo>
                <a:lnTo>
                  <a:pt x="20555" y="593146"/>
                </a:lnTo>
                <a:lnTo>
                  <a:pt x="35929" y="635150"/>
                </a:lnTo>
                <a:lnTo>
                  <a:pt x="55182" y="675116"/>
                </a:lnTo>
                <a:lnTo>
                  <a:pt x="78083" y="712812"/>
                </a:lnTo>
                <a:lnTo>
                  <a:pt x="104403" y="748009"/>
                </a:lnTo>
                <a:lnTo>
                  <a:pt x="133911" y="780478"/>
                </a:lnTo>
                <a:lnTo>
                  <a:pt x="166379" y="809988"/>
                </a:lnTo>
                <a:lnTo>
                  <a:pt x="201576" y="836309"/>
                </a:lnTo>
                <a:lnTo>
                  <a:pt x="239272" y="859212"/>
                </a:lnTo>
                <a:lnTo>
                  <a:pt x="279238" y="878466"/>
                </a:lnTo>
                <a:lnTo>
                  <a:pt x="321243" y="893842"/>
                </a:lnTo>
                <a:lnTo>
                  <a:pt x="365059" y="905110"/>
                </a:lnTo>
                <a:lnTo>
                  <a:pt x="410454" y="912039"/>
                </a:lnTo>
                <a:lnTo>
                  <a:pt x="457199" y="914399"/>
                </a:lnTo>
                <a:lnTo>
                  <a:pt x="503945" y="912039"/>
                </a:lnTo>
                <a:lnTo>
                  <a:pt x="549340" y="905110"/>
                </a:lnTo>
                <a:lnTo>
                  <a:pt x="593156" y="893842"/>
                </a:lnTo>
                <a:lnTo>
                  <a:pt x="635161" y="878466"/>
                </a:lnTo>
                <a:lnTo>
                  <a:pt x="675127" y="859212"/>
                </a:lnTo>
                <a:lnTo>
                  <a:pt x="712823" y="836309"/>
                </a:lnTo>
                <a:lnTo>
                  <a:pt x="748020" y="809988"/>
                </a:lnTo>
                <a:lnTo>
                  <a:pt x="780488" y="780478"/>
                </a:lnTo>
                <a:lnTo>
                  <a:pt x="809996" y="748009"/>
                </a:lnTo>
                <a:lnTo>
                  <a:pt x="836316" y="712812"/>
                </a:lnTo>
                <a:lnTo>
                  <a:pt x="859217" y="675116"/>
                </a:lnTo>
                <a:lnTo>
                  <a:pt x="878470" y="635150"/>
                </a:lnTo>
                <a:lnTo>
                  <a:pt x="893844" y="593146"/>
                </a:lnTo>
                <a:lnTo>
                  <a:pt x="905111" y="549333"/>
                </a:lnTo>
                <a:lnTo>
                  <a:pt x="912039" y="503941"/>
                </a:lnTo>
                <a:lnTo>
                  <a:pt x="914400" y="457200"/>
                </a:lnTo>
                <a:lnTo>
                  <a:pt x="912039" y="410458"/>
                </a:lnTo>
                <a:lnTo>
                  <a:pt x="905111" y="365066"/>
                </a:lnTo>
                <a:lnTo>
                  <a:pt x="893844" y="321253"/>
                </a:lnTo>
                <a:lnTo>
                  <a:pt x="878470" y="279249"/>
                </a:lnTo>
                <a:lnTo>
                  <a:pt x="859217" y="239283"/>
                </a:lnTo>
                <a:lnTo>
                  <a:pt x="836316" y="201587"/>
                </a:lnTo>
                <a:lnTo>
                  <a:pt x="809996" y="166390"/>
                </a:lnTo>
                <a:lnTo>
                  <a:pt x="780488" y="133921"/>
                </a:lnTo>
                <a:lnTo>
                  <a:pt x="748020" y="104411"/>
                </a:lnTo>
                <a:lnTo>
                  <a:pt x="712823" y="78090"/>
                </a:lnTo>
                <a:lnTo>
                  <a:pt x="675127" y="55187"/>
                </a:lnTo>
                <a:lnTo>
                  <a:pt x="635161" y="35933"/>
                </a:lnTo>
                <a:lnTo>
                  <a:pt x="593156" y="20557"/>
                </a:lnTo>
                <a:lnTo>
                  <a:pt x="549340" y="9289"/>
                </a:lnTo>
                <a:lnTo>
                  <a:pt x="503945" y="2360"/>
                </a:lnTo>
                <a:lnTo>
                  <a:pt x="457199" y="0"/>
                </a:lnTo>
                <a:close/>
              </a:path>
            </a:pathLst>
          </a:custGeom>
          <a:solidFill>
            <a:srgbClr val="126E9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02336" y="4050791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10454" y="2360"/>
                </a:lnTo>
                <a:lnTo>
                  <a:pt x="365059" y="9289"/>
                </a:lnTo>
                <a:lnTo>
                  <a:pt x="321243" y="20557"/>
                </a:lnTo>
                <a:lnTo>
                  <a:pt x="279238" y="35933"/>
                </a:lnTo>
                <a:lnTo>
                  <a:pt x="239272" y="55187"/>
                </a:lnTo>
                <a:lnTo>
                  <a:pt x="201576" y="78090"/>
                </a:lnTo>
                <a:lnTo>
                  <a:pt x="166379" y="104411"/>
                </a:lnTo>
                <a:lnTo>
                  <a:pt x="133911" y="133921"/>
                </a:lnTo>
                <a:lnTo>
                  <a:pt x="104403" y="166390"/>
                </a:lnTo>
                <a:lnTo>
                  <a:pt x="78083" y="201587"/>
                </a:lnTo>
                <a:lnTo>
                  <a:pt x="55182" y="239283"/>
                </a:lnTo>
                <a:lnTo>
                  <a:pt x="35929" y="279249"/>
                </a:lnTo>
                <a:lnTo>
                  <a:pt x="20555" y="321253"/>
                </a:lnTo>
                <a:lnTo>
                  <a:pt x="9288" y="365066"/>
                </a:lnTo>
                <a:lnTo>
                  <a:pt x="2360" y="410458"/>
                </a:lnTo>
                <a:lnTo>
                  <a:pt x="0" y="457199"/>
                </a:lnTo>
                <a:lnTo>
                  <a:pt x="2360" y="503941"/>
                </a:lnTo>
                <a:lnTo>
                  <a:pt x="9288" y="549333"/>
                </a:lnTo>
                <a:lnTo>
                  <a:pt x="20555" y="593146"/>
                </a:lnTo>
                <a:lnTo>
                  <a:pt x="35929" y="635150"/>
                </a:lnTo>
                <a:lnTo>
                  <a:pt x="55182" y="675116"/>
                </a:lnTo>
                <a:lnTo>
                  <a:pt x="78083" y="712812"/>
                </a:lnTo>
                <a:lnTo>
                  <a:pt x="104403" y="748009"/>
                </a:lnTo>
                <a:lnTo>
                  <a:pt x="133911" y="780478"/>
                </a:lnTo>
                <a:lnTo>
                  <a:pt x="166379" y="809988"/>
                </a:lnTo>
                <a:lnTo>
                  <a:pt x="201576" y="836309"/>
                </a:lnTo>
                <a:lnTo>
                  <a:pt x="239272" y="859212"/>
                </a:lnTo>
                <a:lnTo>
                  <a:pt x="279238" y="878466"/>
                </a:lnTo>
                <a:lnTo>
                  <a:pt x="321243" y="893842"/>
                </a:lnTo>
                <a:lnTo>
                  <a:pt x="365059" y="905110"/>
                </a:lnTo>
                <a:lnTo>
                  <a:pt x="410454" y="912039"/>
                </a:lnTo>
                <a:lnTo>
                  <a:pt x="457200" y="914399"/>
                </a:lnTo>
                <a:lnTo>
                  <a:pt x="503945" y="912039"/>
                </a:lnTo>
                <a:lnTo>
                  <a:pt x="549340" y="905110"/>
                </a:lnTo>
                <a:lnTo>
                  <a:pt x="593156" y="893842"/>
                </a:lnTo>
                <a:lnTo>
                  <a:pt x="635161" y="878466"/>
                </a:lnTo>
                <a:lnTo>
                  <a:pt x="675127" y="859212"/>
                </a:lnTo>
                <a:lnTo>
                  <a:pt x="712823" y="836309"/>
                </a:lnTo>
                <a:lnTo>
                  <a:pt x="748020" y="809988"/>
                </a:lnTo>
                <a:lnTo>
                  <a:pt x="780488" y="780478"/>
                </a:lnTo>
                <a:lnTo>
                  <a:pt x="809996" y="748009"/>
                </a:lnTo>
                <a:lnTo>
                  <a:pt x="836316" y="712812"/>
                </a:lnTo>
                <a:lnTo>
                  <a:pt x="859217" y="675116"/>
                </a:lnTo>
                <a:lnTo>
                  <a:pt x="878470" y="635150"/>
                </a:lnTo>
                <a:lnTo>
                  <a:pt x="893844" y="593146"/>
                </a:lnTo>
                <a:lnTo>
                  <a:pt x="905111" y="549333"/>
                </a:lnTo>
                <a:lnTo>
                  <a:pt x="912039" y="503941"/>
                </a:lnTo>
                <a:lnTo>
                  <a:pt x="914400" y="457199"/>
                </a:lnTo>
                <a:lnTo>
                  <a:pt x="912039" y="410458"/>
                </a:lnTo>
                <a:lnTo>
                  <a:pt x="905111" y="365066"/>
                </a:lnTo>
                <a:lnTo>
                  <a:pt x="893844" y="321253"/>
                </a:lnTo>
                <a:lnTo>
                  <a:pt x="878470" y="279249"/>
                </a:lnTo>
                <a:lnTo>
                  <a:pt x="859217" y="239283"/>
                </a:lnTo>
                <a:lnTo>
                  <a:pt x="836316" y="201587"/>
                </a:lnTo>
                <a:lnTo>
                  <a:pt x="809996" y="166390"/>
                </a:lnTo>
                <a:lnTo>
                  <a:pt x="780488" y="133921"/>
                </a:lnTo>
                <a:lnTo>
                  <a:pt x="748020" y="104411"/>
                </a:lnTo>
                <a:lnTo>
                  <a:pt x="712823" y="78090"/>
                </a:lnTo>
                <a:lnTo>
                  <a:pt x="675127" y="55187"/>
                </a:lnTo>
                <a:lnTo>
                  <a:pt x="635161" y="35933"/>
                </a:lnTo>
                <a:lnTo>
                  <a:pt x="593156" y="20557"/>
                </a:lnTo>
                <a:lnTo>
                  <a:pt x="549340" y="9289"/>
                </a:lnTo>
                <a:lnTo>
                  <a:pt x="503945" y="2360"/>
                </a:lnTo>
                <a:lnTo>
                  <a:pt x="457200" y="0"/>
                </a:lnTo>
                <a:close/>
              </a:path>
            </a:pathLst>
          </a:custGeom>
          <a:solidFill>
            <a:srgbClr val="1A5A92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02336" y="5236464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10454" y="2360"/>
                </a:lnTo>
                <a:lnTo>
                  <a:pt x="365059" y="9289"/>
                </a:lnTo>
                <a:lnTo>
                  <a:pt x="321243" y="20557"/>
                </a:lnTo>
                <a:lnTo>
                  <a:pt x="279238" y="35933"/>
                </a:lnTo>
                <a:lnTo>
                  <a:pt x="239272" y="55187"/>
                </a:lnTo>
                <a:lnTo>
                  <a:pt x="201576" y="78090"/>
                </a:lnTo>
                <a:lnTo>
                  <a:pt x="166379" y="104411"/>
                </a:lnTo>
                <a:lnTo>
                  <a:pt x="133911" y="133921"/>
                </a:lnTo>
                <a:lnTo>
                  <a:pt x="104403" y="166390"/>
                </a:lnTo>
                <a:lnTo>
                  <a:pt x="78083" y="201587"/>
                </a:lnTo>
                <a:lnTo>
                  <a:pt x="55182" y="239283"/>
                </a:lnTo>
                <a:lnTo>
                  <a:pt x="35929" y="279249"/>
                </a:lnTo>
                <a:lnTo>
                  <a:pt x="20555" y="321253"/>
                </a:lnTo>
                <a:lnTo>
                  <a:pt x="9288" y="365066"/>
                </a:lnTo>
                <a:lnTo>
                  <a:pt x="2360" y="410458"/>
                </a:lnTo>
                <a:lnTo>
                  <a:pt x="0" y="457200"/>
                </a:lnTo>
                <a:lnTo>
                  <a:pt x="2360" y="503945"/>
                </a:lnTo>
                <a:lnTo>
                  <a:pt x="9288" y="549340"/>
                </a:lnTo>
                <a:lnTo>
                  <a:pt x="20555" y="593156"/>
                </a:lnTo>
                <a:lnTo>
                  <a:pt x="35929" y="635161"/>
                </a:lnTo>
                <a:lnTo>
                  <a:pt x="55182" y="675127"/>
                </a:lnTo>
                <a:lnTo>
                  <a:pt x="78083" y="712823"/>
                </a:lnTo>
                <a:lnTo>
                  <a:pt x="104403" y="748020"/>
                </a:lnTo>
                <a:lnTo>
                  <a:pt x="133911" y="780488"/>
                </a:lnTo>
                <a:lnTo>
                  <a:pt x="166379" y="809996"/>
                </a:lnTo>
                <a:lnTo>
                  <a:pt x="201576" y="836316"/>
                </a:lnTo>
                <a:lnTo>
                  <a:pt x="239272" y="859217"/>
                </a:lnTo>
                <a:lnTo>
                  <a:pt x="279238" y="878470"/>
                </a:lnTo>
                <a:lnTo>
                  <a:pt x="321243" y="893844"/>
                </a:lnTo>
                <a:lnTo>
                  <a:pt x="365059" y="905111"/>
                </a:lnTo>
                <a:lnTo>
                  <a:pt x="410454" y="912039"/>
                </a:lnTo>
                <a:lnTo>
                  <a:pt x="457200" y="914400"/>
                </a:lnTo>
                <a:lnTo>
                  <a:pt x="503945" y="912039"/>
                </a:lnTo>
                <a:lnTo>
                  <a:pt x="549340" y="905111"/>
                </a:lnTo>
                <a:lnTo>
                  <a:pt x="593156" y="893844"/>
                </a:lnTo>
                <a:lnTo>
                  <a:pt x="635161" y="878470"/>
                </a:lnTo>
                <a:lnTo>
                  <a:pt x="675127" y="859217"/>
                </a:lnTo>
                <a:lnTo>
                  <a:pt x="712823" y="836316"/>
                </a:lnTo>
                <a:lnTo>
                  <a:pt x="748020" y="809996"/>
                </a:lnTo>
                <a:lnTo>
                  <a:pt x="780488" y="780488"/>
                </a:lnTo>
                <a:lnTo>
                  <a:pt x="809996" y="748020"/>
                </a:lnTo>
                <a:lnTo>
                  <a:pt x="836316" y="712823"/>
                </a:lnTo>
                <a:lnTo>
                  <a:pt x="859217" y="675127"/>
                </a:lnTo>
                <a:lnTo>
                  <a:pt x="878470" y="635161"/>
                </a:lnTo>
                <a:lnTo>
                  <a:pt x="893844" y="593156"/>
                </a:lnTo>
                <a:lnTo>
                  <a:pt x="905111" y="549340"/>
                </a:lnTo>
                <a:lnTo>
                  <a:pt x="912039" y="503945"/>
                </a:lnTo>
                <a:lnTo>
                  <a:pt x="914400" y="457200"/>
                </a:lnTo>
                <a:lnTo>
                  <a:pt x="912039" y="410458"/>
                </a:lnTo>
                <a:lnTo>
                  <a:pt x="905111" y="365066"/>
                </a:lnTo>
                <a:lnTo>
                  <a:pt x="893844" y="321253"/>
                </a:lnTo>
                <a:lnTo>
                  <a:pt x="878470" y="279249"/>
                </a:lnTo>
                <a:lnTo>
                  <a:pt x="859217" y="239283"/>
                </a:lnTo>
                <a:lnTo>
                  <a:pt x="836316" y="201587"/>
                </a:lnTo>
                <a:lnTo>
                  <a:pt x="809996" y="166390"/>
                </a:lnTo>
                <a:lnTo>
                  <a:pt x="780488" y="133921"/>
                </a:lnTo>
                <a:lnTo>
                  <a:pt x="748020" y="104411"/>
                </a:lnTo>
                <a:lnTo>
                  <a:pt x="712823" y="78090"/>
                </a:lnTo>
                <a:lnTo>
                  <a:pt x="675127" y="55187"/>
                </a:lnTo>
                <a:lnTo>
                  <a:pt x="635161" y="35933"/>
                </a:lnTo>
                <a:lnTo>
                  <a:pt x="593156" y="20557"/>
                </a:lnTo>
                <a:lnTo>
                  <a:pt x="549340" y="9289"/>
                </a:lnTo>
                <a:lnTo>
                  <a:pt x="503945" y="2360"/>
                </a:lnTo>
                <a:lnTo>
                  <a:pt x="457200" y="0"/>
                </a:lnTo>
                <a:close/>
              </a:path>
            </a:pathLst>
          </a:custGeom>
          <a:solidFill>
            <a:srgbClr val="20469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29184" y="1630679"/>
            <a:ext cx="1040130" cy="10401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85851" y="1765960"/>
            <a:ext cx="729081" cy="7290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94715" y="1674876"/>
            <a:ext cx="911860" cy="911860"/>
          </a:xfrm>
          <a:custGeom>
            <a:avLst/>
            <a:gdLst/>
            <a:ahLst/>
            <a:cxnLst/>
            <a:rect l="l" t="t" r="r" b="b"/>
            <a:pathLst>
              <a:path w="911860" h="911860">
                <a:moveTo>
                  <a:pt x="0" y="455675"/>
                </a:moveTo>
                <a:lnTo>
                  <a:pt x="2352" y="409077"/>
                </a:lnTo>
                <a:lnTo>
                  <a:pt x="9257" y="363826"/>
                </a:lnTo>
                <a:lnTo>
                  <a:pt x="20486" y="320152"/>
                </a:lnTo>
                <a:lnTo>
                  <a:pt x="35809" y="278284"/>
                </a:lnTo>
                <a:lnTo>
                  <a:pt x="54997" y="238451"/>
                </a:lnTo>
                <a:lnTo>
                  <a:pt x="77822" y="200880"/>
                </a:lnTo>
                <a:lnTo>
                  <a:pt x="104054" y="165802"/>
                </a:lnTo>
                <a:lnTo>
                  <a:pt x="133464" y="133445"/>
                </a:lnTo>
                <a:lnTo>
                  <a:pt x="165823" y="104037"/>
                </a:lnTo>
                <a:lnTo>
                  <a:pt x="200903" y="77808"/>
                </a:lnTo>
                <a:lnTo>
                  <a:pt x="238473" y="54987"/>
                </a:lnTo>
                <a:lnTo>
                  <a:pt x="278306" y="35802"/>
                </a:lnTo>
                <a:lnTo>
                  <a:pt x="320171" y="20481"/>
                </a:lnTo>
                <a:lnTo>
                  <a:pt x="363841" y="9255"/>
                </a:lnTo>
                <a:lnTo>
                  <a:pt x="409085" y="2352"/>
                </a:lnTo>
                <a:lnTo>
                  <a:pt x="455675" y="0"/>
                </a:lnTo>
                <a:lnTo>
                  <a:pt x="502266" y="2352"/>
                </a:lnTo>
                <a:lnTo>
                  <a:pt x="547510" y="9255"/>
                </a:lnTo>
                <a:lnTo>
                  <a:pt x="591180" y="20481"/>
                </a:lnTo>
                <a:lnTo>
                  <a:pt x="633045" y="35802"/>
                </a:lnTo>
                <a:lnTo>
                  <a:pt x="672878" y="54987"/>
                </a:lnTo>
                <a:lnTo>
                  <a:pt x="710448" y="77808"/>
                </a:lnTo>
                <a:lnTo>
                  <a:pt x="745528" y="104037"/>
                </a:lnTo>
                <a:lnTo>
                  <a:pt x="777887" y="133445"/>
                </a:lnTo>
                <a:lnTo>
                  <a:pt x="807297" y="165802"/>
                </a:lnTo>
                <a:lnTo>
                  <a:pt x="833529" y="200880"/>
                </a:lnTo>
                <a:lnTo>
                  <a:pt x="856354" y="238451"/>
                </a:lnTo>
                <a:lnTo>
                  <a:pt x="875542" y="278284"/>
                </a:lnTo>
                <a:lnTo>
                  <a:pt x="890865" y="320152"/>
                </a:lnTo>
                <a:lnTo>
                  <a:pt x="902094" y="363826"/>
                </a:lnTo>
                <a:lnTo>
                  <a:pt x="908999" y="409077"/>
                </a:lnTo>
                <a:lnTo>
                  <a:pt x="911352" y="455675"/>
                </a:lnTo>
                <a:lnTo>
                  <a:pt x="908999" y="502274"/>
                </a:lnTo>
                <a:lnTo>
                  <a:pt x="902094" y="547525"/>
                </a:lnTo>
                <a:lnTo>
                  <a:pt x="890865" y="591199"/>
                </a:lnTo>
                <a:lnTo>
                  <a:pt x="875542" y="633067"/>
                </a:lnTo>
                <a:lnTo>
                  <a:pt x="856354" y="672900"/>
                </a:lnTo>
                <a:lnTo>
                  <a:pt x="833529" y="710471"/>
                </a:lnTo>
                <a:lnTo>
                  <a:pt x="807297" y="745549"/>
                </a:lnTo>
                <a:lnTo>
                  <a:pt x="777887" y="777906"/>
                </a:lnTo>
                <a:lnTo>
                  <a:pt x="745528" y="807314"/>
                </a:lnTo>
                <a:lnTo>
                  <a:pt x="710448" y="833543"/>
                </a:lnTo>
                <a:lnTo>
                  <a:pt x="672878" y="856364"/>
                </a:lnTo>
                <a:lnTo>
                  <a:pt x="633045" y="875549"/>
                </a:lnTo>
                <a:lnTo>
                  <a:pt x="591180" y="890870"/>
                </a:lnTo>
                <a:lnTo>
                  <a:pt x="547510" y="902096"/>
                </a:lnTo>
                <a:lnTo>
                  <a:pt x="502266" y="908999"/>
                </a:lnTo>
                <a:lnTo>
                  <a:pt x="455675" y="911351"/>
                </a:lnTo>
                <a:lnTo>
                  <a:pt x="409085" y="908999"/>
                </a:lnTo>
                <a:lnTo>
                  <a:pt x="363841" y="902096"/>
                </a:lnTo>
                <a:lnTo>
                  <a:pt x="320171" y="890870"/>
                </a:lnTo>
                <a:lnTo>
                  <a:pt x="278306" y="875549"/>
                </a:lnTo>
                <a:lnTo>
                  <a:pt x="238473" y="856364"/>
                </a:lnTo>
                <a:lnTo>
                  <a:pt x="200903" y="833543"/>
                </a:lnTo>
                <a:lnTo>
                  <a:pt x="165823" y="807314"/>
                </a:lnTo>
                <a:lnTo>
                  <a:pt x="133464" y="777906"/>
                </a:lnTo>
                <a:lnTo>
                  <a:pt x="104054" y="745549"/>
                </a:lnTo>
                <a:lnTo>
                  <a:pt x="77822" y="710471"/>
                </a:lnTo>
                <a:lnTo>
                  <a:pt x="54997" y="672900"/>
                </a:lnTo>
                <a:lnTo>
                  <a:pt x="35809" y="633067"/>
                </a:lnTo>
                <a:lnTo>
                  <a:pt x="20486" y="591199"/>
                </a:lnTo>
                <a:lnTo>
                  <a:pt x="9257" y="547525"/>
                </a:lnTo>
                <a:lnTo>
                  <a:pt x="2352" y="502274"/>
                </a:lnTo>
                <a:lnTo>
                  <a:pt x="0" y="455675"/>
                </a:lnTo>
                <a:close/>
              </a:path>
            </a:pathLst>
          </a:custGeom>
          <a:ln w="396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616952" y="1648967"/>
            <a:ext cx="3931920" cy="28468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605784" y="1600200"/>
            <a:ext cx="3931919" cy="28468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662736" y="587501"/>
            <a:ext cx="6045835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>
                <a:solidFill>
                  <a:srgbClr val="005073"/>
                </a:solidFill>
              </a:rPr>
              <a:t>Fog </a:t>
            </a:r>
            <a:r>
              <a:rPr spc="15" dirty="0">
                <a:solidFill>
                  <a:srgbClr val="005073"/>
                </a:solidFill>
              </a:rPr>
              <a:t>Computing</a:t>
            </a:r>
            <a:r>
              <a:rPr spc="114" dirty="0">
                <a:solidFill>
                  <a:srgbClr val="005073"/>
                </a:solidFill>
              </a:rPr>
              <a:t> </a:t>
            </a:r>
            <a:r>
              <a:rPr spc="30" dirty="0">
                <a:solidFill>
                  <a:srgbClr val="005073"/>
                </a:solidFill>
              </a:rPr>
              <a:t>Architecture</a:t>
            </a:r>
          </a:p>
        </p:txBody>
      </p:sp>
      <p:sp>
        <p:nvSpPr>
          <p:cNvPr id="29" name="object 29"/>
          <p:cNvSpPr/>
          <p:nvPr/>
        </p:nvSpPr>
        <p:spPr>
          <a:xfrm>
            <a:off x="329184" y="2816351"/>
            <a:ext cx="1040130" cy="104013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85851" y="2951632"/>
            <a:ext cx="729081" cy="72908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94715" y="2860548"/>
            <a:ext cx="911860" cy="911860"/>
          </a:xfrm>
          <a:custGeom>
            <a:avLst/>
            <a:gdLst/>
            <a:ahLst/>
            <a:cxnLst/>
            <a:rect l="l" t="t" r="r" b="b"/>
            <a:pathLst>
              <a:path w="911860" h="911860">
                <a:moveTo>
                  <a:pt x="0" y="455675"/>
                </a:moveTo>
                <a:lnTo>
                  <a:pt x="2352" y="409077"/>
                </a:lnTo>
                <a:lnTo>
                  <a:pt x="9257" y="363826"/>
                </a:lnTo>
                <a:lnTo>
                  <a:pt x="20486" y="320152"/>
                </a:lnTo>
                <a:lnTo>
                  <a:pt x="35809" y="278284"/>
                </a:lnTo>
                <a:lnTo>
                  <a:pt x="54997" y="238451"/>
                </a:lnTo>
                <a:lnTo>
                  <a:pt x="77822" y="200880"/>
                </a:lnTo>
                <a:lnTo>
                  <a:pt x="104054" y="165802"/>
                </a:lnTo>
                <a:lnTo>
                  <a:pt x="133464" y="133445"/>
                </a:lnTo>
                <a:lnTo>
                  <a:pt x="165823" y="104037"/>
                </a:lnTo>
                <a:lnTo>
                  <a:pt x="200903" y="77808"/>
                </a:lnTo>
                <a:lnTo>
                  <a:pt x="238473" y="54987"/>
                </a:lnTo>
                <a:lnTo>
                  <a:pt x="278306" y="35802"/>
                </a:lnTo>
                <a:lnTo>
                  <a:pt x="320171" y="20481"/>
                </a:lnTo>
                <a:lnTo>
                  <a:pt x="363841" y="9255"/>
                </a:lnTo>
                <a:lnTo>
                  <a:pt x="409085" y="2352"/>
                </a:lnTo>
                <a:lnTo>
                  <a:pt x="455675" y="0"/>
                </a:lnTo>
                <a:lnTo>
                  <a:pt x="502266" y="2352"/>
                </a:lnTo>
                <a:lnTo>
                  <a:pt x="547510" y="9255"/>
                </a:lnTo>
                <a:lnTo>
                  <a:pt x="591180" y="20481"/>
                </a:lnTo>
                <a:lnTo>
                  <a:pt x="633045" y="35802"/>
                </a:lnTo>
                <a:lnTo>
                  <a:pt x="672878" y="54987"/>
                </a:lnTo>
                <a:lnTo>
                  <a:pt x="710448" y="77808"/>
                </a:lnTo>
                <a:lnTo>
                  <a:pt x="745528" y="104037"/>
                </a:lnTo>
                <a:lnTo>
                  <a:pt x="777887" y="133445"/>
                </a:lnTo>
                <a:lnTo>
                  <a:pt x="807297" y="165802"/>
                </a:lnTo>
                <a:lnTo>
                  <a:pt x="833529" y="200880"/>
                </a:lnTo>
                <a:lnTo>
                  <a:pt x="856354" y="238451"/>
                </a:lnTo>
                <a:lnTo>
                  <a:pt x="875542" y="278284"/>
                </a:lnTo>
                <a:lnTo>
                  <a:pt x="890865" y="320152"/>
                </a:lnTo>
                <a:lnTo>
                  <a:pt x="902094" y="363826"/>
                </a:lnTo>
                <a:lnTo>
                  <a:pt x="908999" y="409077"/>
                </a:lnTo>
                <a:lnTo>
                  <a:pt x="911352" y="455675"/>
                </a:lnTo>
                <a:lnTo>
                  <a:pt x="908999" y="502274"/>
                </a:lnTo>
                <a:lnTo>
                  <a:pt x="902094" y="547525"/>
                </a:lnTo>
                <a:lnTo>
                  <a:pt x="890865" y="591199"/>
                </a:lnTo>
                <a:lnTo>
                  <a:pt x="875542" y="633067"/>
                </a:lnTo>
                <a:lnTo>
                  <a:pt x="856354" y="672900"/>
                </a:lnTo>
                <a:lnTo>
                  <a:pt x="833529" y="710471"/>
                </a:lnTo>
                <a:lnTo>
                  <a:pt x="807297" y="745549"/>
                </a:lnTo>
                <a:lnTo>
                  <a:pt x="777887" y="777906"/>
                </a:lnTo>
                <a:lnTo>
                  <a:pt x="745528" y="807314"/>
                </a:lnTo>
                <a:lnTo>
                  <a:pt x="710448" y="833543"/>
                </a:lnTo>
                <a:lnTo>
                  <a:pt x="672878" y="856364"/>
                </a:lnTo>
                <a:lnTo>
                  <a:pt x="633045" y="875549"/>
                </a:lnTo>
                <a:lnTo>
                  <a:pt x="591180" y="890870"/>
                </a:lnTo>
                <a:lnTo>
                  <a:pt x="547510" y="902096"/>
                </a:lnTo>
                <a:lnTo>
                  <a:pt x="502266" y="908999"/>
                </a:lnTo>
                <a:lnTo>
                  <a:pt x="455675" y="911351"/>
                </a:lnTo>
                <a:lnTo>
                  <a:pt x="409085" y="908999"/>
                </a:lnTo>
                <a:lnTo>
                  <a:pt x="363841" y="902096"/>
                </a:lnTo>
                <a:lnTo>
                  <a:pt x="320171" y="890870"/>
                </a:lnTo>
                <a:lnTo>
                  <a:pt x="278306" y="875549"/>
                </a:lnTo>
                <a:lnTo>
                  <a:pt x="238473" y="856364"/>
                </a:lnTo>
                <a:lnTo>
                  <a:pt x="200903" y="833543"/>
                </a:lnTo>
                <a:lnTo>
                  <a:pt x="165823" y="807314"/>
                </a:lnTo>
                <a:lnTo>
                  <a:pt x="133464" y="777906"/>
                </a:lnTo>
                <a:lnTo>
                  <a:pt x="104054" y="745549"/>
                </a:lnTo>
                <a:lnTo>
                  <a:pt x="77822" y="710471"/>
                </a:lnTo>
                <a:lnTo>
                  <a:pt x="54997" y="672900"/>
                </a:lnTo>
                <a:lnTo>
                  <a:pt x="35809" y="633067"/>
                </a:lnTo>
                <a:lnTo>
                  <a:pt x="20486" y="591199"/>
                </a:lnTo>
                <a:lnTo>
                  <a:pt x="9257" y="547525"/>
                </a:lnTo>
                <a:lnTo>
                  <a:pt x="2352" y="502274"/>
                </a:lnTo>
                <a:lnTo>
                  <a:pt x="0" y="455675"/>
                </a:lnTo>
                <a:close/>
              </a:path>
            </a:pathLst>
          </a:custGeom>
          <a:ln w="396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29184" y="3998976"/>
            <a:ext cx="1040130" cy="104013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85851" y="4134256"/>
            <a:ext cx="729081" cy="72908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94715" y="4043171"/>
            <a:ext cx="911860" cy="911860"/>
          </a:xfrm>
          <a:custGeom>
            <a:avLst/>
            <a:gdLst/>
            <a:ahLst/>
            <a:cxnLst/>
            <a:rect l="l" t="t" r="r" b="b"/>
            <a:pathLst>
              <a:path w="911860" h="911860">
                <a:moveTo>
                  <a:pt x="0" y="455675"/>
                </a:moveTo>
                <a:lnTo>
                  <a:pt x="2352" y="409077"/>
                </a:lnTo>
                <a:lnTo>
                  <a:pt x="9257" y="363826"/>
                </a:lnTo>
                <a:lnTo>
                  <a:pt x="20486" y="320152"/>
                </a:lnTo>
                <a:lnTo>
                  <a:pt x="35809" y="278284"/>
                </a:lnTo>
                <a:lnTo>
                  <a:pt x="54997" y="238451"/>
                </a:lnTo>
                <a:lnTo>
                  <a:pt x="77822" y="200880"/>
                </a:lnTo>
                <a:lnTo>
                  <a:pt x="104054" y="165802"/>
                </a:lnTo>
                <a:lnTo>
                  <a:pt x="133464" y="133445"/>
                </a:lnTo>
                <a:lnTo>
                  <a:pt x="165823" y="104037"/>
                </a:lnTo>
                <a:lnTo>
                  <a:pt x="200903" y="77808"/>
                </a:lnTo>
                <a:lnTo>
                  <a:pt x="238473" y="54987"/>
                </a:lnTo>
                <a:lnTo>
                  <a:pt x="278306" y="35802"/>
                </a:lnTo>
                <a:lnTo>
                  <a:pt x="320171" y="20481"/>
                </a:lnTo>
                <a:lnTo>
                  <a:pt x="363841" y="9255"/>
                </a:lnTo>
                <a:lnTo>
                  <a:pt x="409085" y="2352"/>
                </a:lnTo>
                <a:lnTo>
                  <a:pt x="455675" y="0"/>
                </a:lnTo>
                <a:lnTo>
                  <a:pt x="502266" y="2352"/>
                </a:lnTo>
                <a:lnTo>
                  <a:pt x="547510" y="9255"/>
                </a:lnTo>
                <a:lnTo>
                  <a:pt x="591180" y="20481"/>
                </a:lnTo>
                <a:lnTo>
                  <a:pt x="633045" y="35802"/>
                </a:lnTo>
                <a:lnTo>
                  <a:pt x="672878" y="54987"/>
                </a:lnTo>
                <a:lnTo>
                  <a:pt x="710448" y="77808"/>
                </a:lnTo>
                <a:lnTo>
                  <a:pt x="745528" y="104037"/>
                </a:lnTo>
                <a:lnTo>
                  <a:pt x="777887" y="133445"/>
                </a:lnTo>
                <a:lnTo>
                  <a:pt x="807297" y="165802"/>
                </a:lnTo>
                <a:lnTo>
                  <a:pt x="833529" y="200880"/>
                </a:lnTo>
                <a:lnTo>
                  <a:pt x="856354" y="238451"/>
                </a:lnTo>
                <a:lnTo>
                  <a:pt x="875542" y="278284"/>
                </a:lnTo>
                <a:lnTo>
                  <a:pt x="890865" y="320152"/>
                </a:lnTo>
                <a:lnTo>
                  <a:pt x="902094" y="363826"/>
                </a:lnTo>
                <a:lnTo>
                  <a:pt x="908999" y="409077"/>
                </a:lnTo>
                <a:lnTo>
                  <a:pt x="911352" y="455675"/>
                </a:lnTo>
                <a:lnTo>
                  <a:pt x="908999" y="502274"/>
                </a:lnTo>
                <a:lnTo>
                  <a:pt x="902094" y="547525"/>
                </a:lnTo>
                <a:lnTo>
                  <a:pt x="890865" y="591199"/>
                </a:lnTo>
                <a:lnTo>
                  <a:pt x="875542" y="633067"/>
                </a:lnTo>
                <a:lnTo>
                  <a:pt x="856354" y="672900"/>
                </a:lnTo>
                <a:lnTo>
                  <a:pt x="833529" y="710471"/>
                </a:lnTo>
                <a:lnTo>
                  <a:pt x="807297" y="745549"/>
                </a:lnTo>
                <a:lnTo>
                  <a:pt x="777887" y="777906"/>
                </a:lnTo>
                <a:lnTo>
                  <a:pt x="745528" y="807314"/>
                </a:lnTo>
                <a:lnTo>
                  <a:pt x="710448" y="833543"/>
                </a:lnTo>
                <a:lnTo>
                  <a:pt x="672878" y="856364"/>
                </a:lnTo>
                <a:lnTo>
                  <a:pt x="633045" y="875549"/>
                </a:lnTo>
                <a:lnTo>
                  <a:pt x="591180" y="890870"/>
                </a:lnTo>
                <a:lnTo>
                  <a:pt x="547510" y="902096"/>
                </a:lnTo>
                <a:lnTo>
                  <a:pt x="502266" y="908999"/>
                </a:lnTo>
                <a:lnTo>
                  <a:pt x="455675" y="911351"/>
                </a:lnTo>
                <a:lnTo>
                  <a:pt x="409085" y="908999"/>
                </a:lnTo>
                <a:lnTo>
                  <a:pt x="363841" y="902096"/>
                </a:lnTo>
                <a:lnTo>
                  <a:pt x="320171" y="890870"/>
                </a:lnTo>
                <a:lnTo>
                  <a:pt x="278306" y="875549"/>
                </a:lnTo>
                <a:lnTo>
                  <a:pt x="238473" y="856364"/>
                </a:lnTo>
                <a:lnTo>
                  <a:pt x="200903" y="833543"/>
                </a:lnTo>
                <a:lnTo>
                  <a:pt x="165823" y="807314"/>
                </a:lnTo>
                <a:lnTo>
                  <a:pt x="133464" y="777906"/>
                </a:lnTo>
                <a:lnTo>
                  <a:pt x="104054" y="745549"/>
                </a:lnTo>
                <a:lnTo>
                  <a:pt x="77822" y="710471"/>
                </a:lnTo>
                <a:lnTo>
                  <a:pt x="54997" y="672900"/>
                </a:lnTo>
                <a:lnTo>
                  <a:pt x="35809" y="633067"/>
                </a:lnTo>
                <a:lnTo>
                  <a:pt x="20486" y="591199"/>
                </a:lnTo>
                <a:lnTo>
                  <a:pt x="9257" y="547525"/>
                </a:lnTo>
                <a:lnTo>
                  <a:pt x="2352" y="502274"/>
                </a:lnTo>
                <a:lnTo>
                  <a:pt x="0" y="455675"/>
                </a:lnTo>
                <a:close/>
              </a:path>
            </a:pathLst>
          </a:custGeom>
          <a:ln w="396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29184" y="5181600"/>
            <a:ext cx="1040130" cy="104013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85851" y="5316931"/>
            <a:ext cx="729081" cy="72908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94715" y="5225796"/>
            <a:ext cx="911860" cy="911860"/>
          </a:xfrm>
          <a:custGeom>
            <a:avLst/>
            <a:gdLst/>
            <a:ahLst/>
            <a:cxnLst/>
            <a:rect l="l" t="t" r="r" b="b"/>
            <a:pathLst>
              <a:path w="911860" h="911860">
                <a:moveTo>
                  <a:pt x="0" y="455675"/>
                </a:moveTo>
                <a:lnTo>
                  <a:pt x="2352" y="409077"/>
                </a:lnTo>
                <a:lnTo>
                  <a:pt x="9257" y="363826"/>
                </a:lnTo>
                <a:lnTo>
                  <a:pt x="20486" y="320152"/>
                </a:lnTo>
                <a:lnTo>
                  <a:pt x="35809" y="278284"/>
                </a:lnTo>
                <a:lnTo>
                  <a:pt x="54997" y="238451"/>
                </a:lnTo>
                <a:lnTo>
                  <a:pt x="77822" y="200880"/>
                </a:lnTo>
                <a:lnTo>
                  <a:pt x="104054" y="165802"/>
                </a:lnTo>
                <a:lnTo>
                  <a:pt x="133464" y="133445"/>
                </a:lnTo>
                <a:lnTo>
                  <a:pt x="165823" y="104037"/>
                </a:lnTo>
                <a:lnTo>
                  <a:pt x="200903" y="77808"/>
                </a:lnTo>
                <a:lnTo>
                  <a:pt x="238473" y="54987"/>
                </a:lnTo>
                <a:lnTo>
                  <a:pt x="278306" y="35802"/>
                </a:lnTo>
                <a:lnTo>
                  <a:pt x="320171" y="20481"/>
                </a:lnTo>
                <a:lnTo>
                  <a:pt x="363841" y="9255"/>
                </a:lnTo>
                <a:lnTo>
                  <a:pt x="409085" y="2352"/>
                </a:lnTo>
                <a:lnTo>
                  <a:pt x="455675" y="0"/>
                </a:lnTo>
                <a:lnTo>
                  <a:pt x="502266" y="2352"/>
                </a:lnTo>
                <a:lnTo>
                  <a:pt x="547510" y="9255"/>
                </a:lnTo>
                <a:lnTo>
                  <a:pt x="591180" y="20481"/>
                </a:lnTo>
                <a:lnTo>
                  <a:pt x="633045" y="35802"/>
                </a:lnTo>
                <a:lnTo>
                  <a:pt x="672878" y="54987"/>
                </a:lnTo>
                <a:lnTo>
                  <a:pt x="710448" y="77808"/>
                </a:lnTo>
                <a:lnTo>
                  <a:pt x="745528" y="104037"/>
                </a:lnTo>
                <a:lnTo>
                  <a:pt x="777887" y="133445"/>
                </a:lnTo>
                <a:lnTo>
                  <a:pt x="807297" y="165802"/>
                </a:lnTo>
                <a:lnTo>
                  <a:pt x="833529" y="200880"/>
                </a:lnTo>
                <a:lnTo>
                  <a:pt x="856354" y="238451"/>
                </a:lnTo>
                <a:lnTo>
                  <a:pt x="875542" y="278284"/>
                </a:lnTo>
                <a:lnTo>
                  <a:pt x="890865" y="320152"/>
                </a:lnTo>
                <a:lnTo>
                  <a:pt x="902094" y="363826"/>
                </a:lnTo>
                <a:lnTo>
                  <a:pt x="908999" y="409077"/>
                </a:lnTo>
                <a:lnTo>
                  <a:pt x="911352" y="455675"/>
                </a:lnTo>
                <a:lnTo>
                  <a:pt x="908999" y="502266"/>
                </a:lnTo>
                <a:lnTo>
                  <a:pt x="902094" y="547510"/>
                </a:lnTo>
                <a:lnTo>
                  <a:pt x="890865" y="591180"/>
                </a:lnTo>
                <a:lnTo>
                  <a:pt x="875542" y="633045"/>
                </a:lnTo>
                <a:lnTo>
                  <a:pt x="856354" y="672878"/>
                </a:lnTo>
                <a:lnTo>
                  <a:pt x="833529" y="710448"/>
                </a:lnTo>
                <a:lnTo>
                  <a:pt x="807297" y="745528"/>
                </a:lnTo>
                <a:lnTo>
                  <a:pt x="777887" y="777887"/>
                </a:lnTo>
                <a:lnTo>
                  <a:pt x="745528" y="807297"/>
                </a:lnTo>
                <a:lnTo>
                  <a:pt x="710448" y="833529"/>
                </a:lnTo>
                <a:lnTo>
                  <a:pt x="672878" y="856354"/>
                </a:lnTo>
                <a:lnTo>
                  <a:pt x="633045" y="875542"/>
                </a:lnTo>
                <a:lnTo>
                  <a:pt x="591180" y="890865"/>
                </a:lnTo>
                <a:lnTo>
                  <a:pt x="547510" y="902094"/>
                </a:lnTo>
                <a:lnTo>
                  <a:pt x="502266" y="908999"/>
                </a:lnTo>
                <a:lnTo>
                  <a:pt x="455675" y="911351"/>
                </a:lnTo>
                <a:lnTo>
                  <a:pt x="409085" y="908999"/>
                </a:lnTo>
                <a:lnTo>
                  <a:pt x="363841" y="902094"/>
                </a:lnTo>
                <a:lnTo>
                  <a:pt x="320171" y="890865"/>
                </a:lnTo>
                <a:lnTo>
                  <a:pt x="278306" y="875542"/>
                </a:lnTo>
                <a:lnTo>
                  <a:pt x="238473" y="856354"/>
                </a:lnTo>
                <a:lnTo>
                  <a:pt x="200903" y="833529"/>
                </a:lnTo>
                <a:lnTo>
                  <a:pt x="165823" y="807297"/>
                </a:lnTo>
                <a:lnTo>
                  <a:pt x="133464" y="777887"/>
                </a:lnTo>
                <a:lnTo>
                  <a:pt x="104054" y="745528"/>
                </a:lnTo>
                <a:lnTo>
                  <a:pt x="77822" y="710448"/>
                </a:lnTo>
                <a:lnTo>
                  <a:pt x="54997" y="672878"/>
                </a:lnTo>
                <a:lnTo>
                  <a:pt x="35809" y="633045"/>
                </a:lnTo>
                <a:lnTo>
                  <a:pt x="20486" y="591180"/>
                </a:lnTo>
                <a:lnTo>
                  <a:pt x="9257" y="547510"/>
                </a:lnTo>
                <a:lnTo>
                  <a:pt x="2352" y="502266"/>
                </a:lnTo>
                <a:lnTo>
                  <a:pt x="0" y="455675"/>
                </a:lnTo>
                <a:close/>
              </a:path>
            </a:pathLst>
          </a:custGeom>
          <a:ln w="396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371088" y="2127516"/>
            <a:ext cx="8376665" cy="52500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230623" y="2130551"/>
            <a:ext cx="6654546" cy="58902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429000" y="2161032"/>
            <a:ext cx="8263255" cy="411480"/>
          </a:xfrm>
          <a:custGeom>
            <a:avLst/>
            <a:gdLst/>
            <a:ahLst/>
            <a:cxnLst/>
            <a:rect l="l" t="t" r="r" b="b"/>
            <a:pathLst>
              <a:path w="8263255" h="411480">
                <a:moveTo>
                  <a:pt x="0" y="411479"/>
                </a:moveTo>
                <a:lnTo>
                  <a:pt x="8263128" y="411479"/>
                </a:lnTo>
                <a:lnTo>
                  <a:pt x="8263128" y="0"/>
                </a:lnTo>
                <a:lnTo>
                  <a:pt x="0" y="0"/>
                </a:lnTo>
                <a:lnTo>
                  <a:pt x="0" y="411479"/>
                </a:lnTo>
                <a:close/>
              </a:path>
            </a:pathLst>
          </a:custGeom>
          <a:solidFill>
            <a:srgbClr val="0D858E">
              <a:alpha val="74900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429000" y="2161032"/>
            <a:ext cx="8263255" cy="411480"/>
          </a:xfrm>
          <a:custGeom>
            <a:avLst/>
            <a:gdLst/>
            <a:ahLst/>
            <a:cxnLst/>
            <a:rect l="l" t="t" r="r" b="b"/>
            <a:pathLst>
              <a:path w="8263255" h="411480">
                <a:moveTo>
                  <a:pt x="0" y="411479"/>
                </a:moveTo>
                <a:lnTo>
                  <a:pt x="8263128" y="411479"/>
                </a:lnTo>
                <a:lnTo>
                  <a:pt x="8263128" y="0"/>
                </a:lnTo>
                <a:lnTo>
                  <a:pt x="0" y="0"/>
                </a:lnTo>
                <a:lnTo>
                  <a:pt x="0" y="411479"/>
                </a:lnTo>
                <a:close/>
              </a:path>
            </a:pathLst>
          </a:custGeom>
          <a:ln w="24384">
            <a:solidFill>
              <a:srgbClr val="005073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407153" y="2213229"/>
            <a:ext cx="6300470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Controllers, Management Systems, </a:t>
            </a:r>
            <a:r>
              <a:rPr kumimoji="0" sz="185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Billing, </a:t>
            </a:r>
            <a:r>
              <a:rPr kumimoji="0" sz="185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Operations,</a:t>
            </a:r>
            <a:r>
              <a:rPr kumimoji="0" sz="1850" b="0" i="0" u="none" strike="noStrike" kern="1200" cap="none" spc="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5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etc.</a:t>
            </a: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906768" y="1618500"/>
            <a:ext cx="4840985" cy="52500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125968" y="1621536"/>
            <a:ext cx="2402585" cy="59207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964680" y="1652016"/>
            <a:ext cx="4727575" cy="411480"/>
          </a:xfrm>
          <a:custGeom>
            <a:avLst/>
            <a:gdLst/>
            <a:ahLst/>
            <a:cxnLst/>
            <a:rect l="l" t="t" r="r" b="b"/>
            <a:pathLst>
              <a:path w="4727575" h="411480">
                <a:moveTo>
                  <a:pt x="0" y="411479"/>
                </a:moveTo>
                <a:lnTo>
                  <a:pt x="4727448" y="411479"/>
                </a:lnTo>
                <a:lnTo>
                  <a:pt x="4727448" y="0"/>
                </a:lnTo>
                <a:lnTo>
                  <a:pt x="0" y="0"/>
                </a:lnTo>
                <a:lnTo>
                  <a:pt x="0" y="411479"/>
                </a:lnTo>
                <a:close/>
              </a:path>
            </a:pathLst>
          </a:custGeom>
          <a:solidFill>
            <a:srgbClr val="0D858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964680" y="1652016"/>
            <a:ext cx="4727575" cy="411480"/>
          </a:xfrm>
          <a:custGeom>
            <a:avLst/>
            <a:gdLst/>
            <a:ahLst/>
            <a:cxnLst/>
            <a:rect l="l" t="t" r="r" b="b"/>
            <a:pathLst>
              <a:path w="4727575" h="411480">
                <a:moveTo>
                  <a:pt x="0" y="411479"/>
                </a:moveTo>
                <a:lnTo>
                  <a:pt x="4727448" y="411479"/>
                </a:lnTo>
                <a:lnTo>
                  <a:pt x="4727448" y="0"/>
                </a:lnTo>
                <a:lnTo>
                  <a:pt x="0" y="0"/>
                </a:lnTo>
                <a:lnTo>
                  <a:pt x="0" y="411479"/>
                </a:lnTo>
                <a:close/>
              </a:path>
            </a:pathLst>
          </a:custGeom>
          <a:ln w="24383">
            <a:solidFill>
              <a:srgbClr val="005073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303514" y="1704543"/>
            <a:ext cx="2051050" cy="3111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IoT </a:t>
            </a:r>
            <a:r>
              <a:rPr kumimoji="0" sz="185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PaaS</a:t>
            </a:r>
            <a:r>
              <a:rPr kumimoji="0" sz="1850" b="0" i="0" u="none" strike="noStrike" kern="1200" cap="none" spc="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Platforms</a:t>
            </a: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004815" y="2846832"/>
            <a:ext cx="902208" cy="9022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9278111" y="2813304"/>
            <a:ext cx="935736" cy="93573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037831" y="2642616"/>
            <a:ext cx="1109472" cy="11064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647944" y="5230367"/>
            <a:ext cx="1049274" cy="104927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678423" y="5236464"/>
            <a:ext cx="990600" cy="9906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178808" y="5196840"/>
            <a:ext cx="1049274" cy="105232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4209288" y="5202935"/>
            <a:ext cx="990600" cy="99364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117080" y="5230367"/>
            <a:ext cx="1049274" cy="104927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147559" y="5236464"/>
            <a:ext cx="990600" cy="99060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0052304" y="5230367"/>
            <a:ext cx="1049274" cy="104927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0082783" y="5236464"/>
            <a:ext cx="990600" cy="99060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8586216" y="5230367"/>
            <a:ext cx="1049274" cy="104927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8616695" y="5236464"/>
            <a:ext cx="990600" cy="99060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8275319" y="3203448"/>
            <a:ext cx="3032760" cy="21945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810000" y="3203448"/>
            <a:ext cx="3032759" cy="21945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660391" y="4181855"/>
            <a:ext cx="557784" cy="33223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5004815" y="4517135"/>
            <a:ext cx="557784" cy="25908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5355335" y="4187952"/>
            <a:ext cx="557784" cy="32918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964935" y="3416808"/>
            <a:ext cx="3032760" cy="21945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272528" y="4706111"/>
            <a:ext cx="557783" cy="32918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9582911" y="4514088"/>
            <a:ext cx="557783" cy="25908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925056" y="4370832"/>
            <a:ext cx="557783" cy="32918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632192" y="4376928"/>
            <a:ext cx="557783" cy="33223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9582911" y="4215384"/>
            <a:ext cx="557783" cy="25908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3386328" y="1652016"/>
            <a:ext cx="1698498" cy="53111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3627120" y="1621536"/>
            <a:ext cx="1216914" cy="64084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3429000" y="1670304"/>
            <a:ext cx="1615440" cy="448309"/>
          </a:xfrm>
          <a:custGeom>
            <a:avLst/>
            <a:gdLst/>
            <a:ahLst/>
            <a:cxnLst/>
            <a:rect l="l" t="t" r="r" b="b"/>
            <a:pathLst>
              <a:path w="1615439" h="448310">
                <a:moveTo>
                  <a:pt x="1540764" y="0"/>
                </a:moveTo>
                <a:lnTo>
                  <a:pt x="74675" y="0"/>
                </a:lnTo>
                <a:lnTo>
                  <a:pt x="45594" y="5863"/>
                </a:lnTo>
                <a:lnTo>
                  <a:pt x="21859" y="21859"/>
                </a:lnTo>
                <a:lnTo>
                  <a:pt x="5863" y="45594"/>
                </a:lnTo>
                <a:lnTo>
                  <a:pt x="0" y="74675"/>
                </a:lnTo>
                <a:lnTo>
                  <a:pt x="0" y="373380"/>
                </a:lnTo>
                <a:lnTo>
                  <a:pt x="5863" y="402461"/>
                </a:lnTo>
                <a:lnTo>
                  <a:pt x="21859" y="426196"/>
                </a:lnTo>
                <a:lnTo>
                  <a:pt x="45594" y="442192"/>
                </a:lnTo>
                <a:lnTo>
                  <a:pt x="74675" y="448056"/>
                </a:lnTo>
                <a:lnTo>
                  <a:pt x="1540764" y="448056"/>
                </a:lnTo>
                <a:lnTo>
                  <a:pt x="1569845" y="442192"/>
                </a:lnTo>
                <a:lnTo>
                  <a:pt x="1593580" y="426196"/>
                </a:lnTo>
                <a:lnTo>
                  <a:pt x="1609576" y="402461"/>
                </a:lnTo>
                <a:lnTo>
                  <a:pt x="1615439" y="373380"/>
                </a:lnTo>
                <a:lnTo>
                  <a:pt x="1615439" y="74675"/>
                </a:lnTo>
                <a:lnTo>
                  <a:pt x="1609576" y="45594"/>
                </a:lnTo>
                <a:lnTo>
                  <a:pt x="1593580" y="21859"/>
                </a:lnTo>
                <a:lnTo>
                  <a:pt x="1569845" y="5863"/>
                </a:lnTo>
                <a:lnTo>
                  <a:pt x="1540764" y="0"/>
                </a:lnTo>
                <a:close/>
              </a:path>
            </a:pathLst>
          </a:custGeom>
          <a:solidFill>
            <a:srgbClr val="5285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3758946" y="1678685"/>
            <a:ext cx="954405" cy="4318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540" marR="0" lvl="0" indent="0" algn="ctr" defTabSz="914400" rtl="0" eaLnBrk="1" fontAlgn="auto" latinLnBrk="0" hangingPunct="1">
              <a:lnSpc>
                <a:spcPts val="16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5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Business</a:t>
            </a: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Applications</a:t>
            </a: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5050535" y="1652016"/>
            <a:ext cx="1701545" cy="53111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5291328" y="1621536"/>
            <a:ext cx="1216914" cy="64084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5093208" y="1670304"/>
            <a:ext cx="1618615" cy="448309"/>
          </a:xfrm>
          <a:custGeom>
            <a:avLst/>
            <a:gdLst/>
            <a:ahLst/>
            <a:cxnLst/>
            <a:rect l="l" t="t" r="r" b="b"/>
            <a:pathLst>
              <a:path w="1618615" h="448310">
                <a:moveTo>
                  <a:pt x="1543812" y="0"/>
                </a:moveTo>
                <a:lnTo>
                  <a:pt x="74675" y="0"/>
                </a:lnTo>
                <a:lnTo>
                  <a:pt x="45594" y="5863"/>
                </a:lnTo>
                <a:lnTo>
                  <a:pt x="21859" y="21859"/>
                </a:lnTo>
                <a:lnTo>
                  <a:pt x="5863" y="45594"/>
                </a:lnTo>
                <a:lnTo>
                  <a:pt x="0" y="74675"/>
                </a:lnTo>
                <a:lnTo>
                  <a:pt x="0" y="373380"/>
                </a:lnTo>
                <a:lnTo>
                  <a:pt x="5863" y="402461"/>
                </a:lnTo>
                <a:lnTo>
                  <a:pt x="21859" y="426196"/>
                </a:lnTo>
                <a:lnTo>
                  <a:pt x="45594" y="442192"/>
                </a:lnTo>
                <a:lnTo>
                  <a:pt x="74675" y="448056"/>
                </a:lnTo>
                <a:lnTo>
                  <a:pt x="1543812" y="448056"/>
                </a:lnTo>
                <a:lnTo>
                  <a:pt x="1572893" y="442192"/>
                </a:lnTo>
                <a:lnTo>
                  <a:pt x="1596628" y="426196"/>
                </a:lnTo>
                <a:lnTo>
                  <a:pt x="1612624" y="402461"/>
                </a:lnTo>
                <a:lnTo>
                  <a:pt x="1618488" y="373380"/>
                </a:lnTo>
                <a:lnTo>
                  <a:pt x="1618488" y="74675"/>
                </a:lnTo>
                <a:lnTo>
                  <a:pt x="1612624" y="45594"/>
                </a:lnTo>
                <a:lnTo>
                  <a:pt x="1596628" y="21859"/>
                </a:lnTo>
                <a:lnTo>
                  <a:pt x="1572893" y="5863"/>
                </a:lnTo>
                <a:lnTo>
                  <a:pt x="1543812" y="0"/>
                </a:lnTo>
                <a:close/>
              </a:path>
            </a:pathLst>
          </a:custGeom>
          <a:solidFill>
            <a:srgbClr val="5285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5423661" y="1678685"/>
            <a:ext cx="954405" cy="4318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715" marR="0" lvl="0" indent="0" algn="ctr" defTabSz="914400" rtl="0" eaLnBrk="1" fontAlgn="auto" latinLnBrk="0" hangingPunct="1">
              <a:lnSpc>
                <a:spcPts val="16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Analytics</a:t>
            </a: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Applications</a:t>
            </a: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6922007" y="1249680"/>
            <a:ext cx="1619250" cy="43662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7165847" y="1274051"/>
            <a:ext cx="1131570" cy="43968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6964680" y="1267967"/>
            <a:ext cx="1536700" cy="353695"/>
          </a:xfrm>
          <a:custGeom>
            <a:avLst/>
            <a:gdLst/>
            <a:ahLst/>
            <a:cxnLst/>
            <a:rect l="l" t="t" r="r" b="b"/>
            <a:pathLst>
              <a:path w="1536700" h="353694">
                <a:moveTo>
                  <a:pt x="1477264" y="0"/>
                </a:moveTo>
                <a:lnTo>
                  <a:pt x="58927" y="0"/>
                </a:lnTo>
                <a:lnTo>
                  <a:pt x="36004" y="4635"/>
                </a:lnTo>
                <a:lnTo>
                  <a:pt x="17272" y="17272"/>
                </a:lnTo>
                <a:lnTo>
                  <a:pt x="4635" y="36004"/>
                </a:lnTo>
                <a:lnTo>
                  <a:pt x="0" y="58928"/>
                </a:lnTo>
                <a:lnTo>
                  <a:pt x="0" y="294640"/>
                </a:lnTo>
                <a:lnTo>
                  <a:pt x="4635" y="317563"/>
                </a:lnTo>
                <a:lnTo>
                  <a:pt x="17272" y="336296"/>
                </a:lnTo>
                <a:lnTo>
                  <a:pt x="36004" y="348932"/>
                </a:lnTo>
                <a:lnTo>
                  <a:pt x="58927" y="353568"/>
                </a:lnTo>
                <a:lnTo>
                  <a:pt x="1477264" y="353568"/>
                </a:lnTo>
                <a:lnTo>
                  <a:pt x="1500187" y="348932"/>
                </a:lnTo>
                <a:lnTo>
                  <a:pt x="1518920" y="336296"/>
                </a:lnTo>
                <a:lnTo>
                  <a:pt x="1531556" y="317563"/>
                </a:lnTo>
                <a:lnTo>
                  <a:pt x="1536192" y="294640"/>
                </a:lnTo>
                <a:lnTo>
                  <a:pt x="1536192" y="58928"/>
                </a:lnTo>
                <a:lnTo>
                  <a:pt x="1531556" y="36004"/>
                </a:lnTo>
                <a:lnTo>
                  <a:pt x="1518920" y="17272"/>
                </a:lnTo>
                <a:lnTo>
                  <a:pt x="1500187" y="4635"/>
                </a:lnTo>
                <a:lnTo>
                  <a:pt x="1477264" y="0"/>
                </a:lnTo>
                <a:close/>
              </a:path>
            </a:pathLst>
          </a:custGeom>
          <a:solidFill>
            <a:srgbClr val="5285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7299197" y="1330274"/>
            <a:ext cx="869950" cy="231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Application</a:t>
            </a: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8510016" y="1249680"/>
            <a:ext cx="1619250" cy="43662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8753856" y="1274051"/>
            <a:ext cx="1131570" cy="43968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8552688" y="1267967"/>
            <a:ext cx="1536700" cy="353695"/>
          </a:xfrm>
          <a:custGeom>
            <a:avLst/>
            <a:gdLst/>
            <a:ahLst/>
            <a:cxnLst/>
            <a:rect l="l" t="t" r="r" b="b"/>
            <a:pathLst>
              <a:path w="1536700" h="353694">
                <a:moveTo>
                  <a:pt x="1477263" y="0"/>
                </a:moveTo>
                <a:lnTo>
                  <a:pt x="58927" y="0"/>
                </a:lnTo>
                <a:lnTo>
                  <a:pt x="36004" y="4635"/>
                </a:lnTo>
                <a:lnTo>
                  <a:pt x="17272" y="17272"/>
                </a:lnTo>
                <a:lnTo>
                  <a:pt x="4635" y="36004"/>
                </a:lnTo>
                <a:lnTo>
                  <a:pt x="0" y="58928"/>
                </a:lnTo>
                <a:lnTo>
                  <a:pt x="0" y="294640"/>
                </a:lnTo>
                <a:lnTo>
                  <a:pt x="4635" y="317563"/>
                </a:lnTo>
                <a:lnTo>
                  <a:pt x="17272" y="336296"/>
                </a:lnTo>
                <a:lnTo>
                  <a:pt x="36004" y="348932"/>
                </a:lnTo>
                <a:lnTo>
                  <a:pt x="58927" y="353568"/>
                </a:lnTo>
                <a:lnTo>
                  <a:pt x="1477263" y="353568"/>
                </a:lnTo>
                <a:lnTo>
                  <a:pt x="1500187" y="348932"/>
                </a:lnTo>
                <a:lnTo>
                  <a:pt x="1518919" y="336296"/>
                </a:lnTo>
                <a:lnTo>
                  <a:pt x="1531556" y="317563"/>
                </a:lnTo>
                <a:lnTo>
                  <a:pt x="1536191" y="294640"/>
                </a:lnTo>
                <a:lnTo>
                  <a:pt x="1536191" y="58928"/>
                </a:lnTo>
                <a:lnTo>
                  <a:pt x="1531556" y="36004"/>
                </a:lnTo>
                <a:lnTo>
                  <a:pt x="1518920" y="17272"/>
                </a:lnTo>
                <a:lnTo>
                  <a:pt x="1500187" y="4635"/>
                </a:lnTo>
                <a:lnTo>
                  <a:pt x="1477263" y="0"/>
                </a:lnTo>
                <a:close/>
              </a:path>
            </a:pathLst>
          </a:custGeom>
          <a:solidFill>
            <a:srgbClr val="5285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8887459" y="1330274"/>
            <a:ext cx="869950" cy="231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Application</a:t>
            </a: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10094976" y="1249680"/>
            <a:ext cx="1622298" cy="436625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10341864" y="1274051"/>
            <a:ext cx="1131570" cy="43968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10137647" y="1267967"/>
            <a:ext cx="1539240" cy="353695"/>
          </a:xfrm>
          <a:custGeom>
            <a:avLst/>
            <a:gdLst/>
            <a:ahLst/>
            <a:cxnLst/>
            <a:rect l="l" t="t" r="r" b="b"/>
            <a:pathLst>
              <a:path w="1539240" h="353694">
                <a:moveTo>
                  <a:pt x="1480311" y="0"/>
                </a:moveTo>
                <a:lnTo>
                  <a:pt x="58927" y="0"/>
                </a:lnTo>
                <a:lnTo>
                  <a:pt x="36004" y="4635"/>
                </a:lnTo>
                <a:lnTo>
                  <a:pt x="17272" y="17272"/>
                </a:lnTo>
                <a:lnTo>
                  <a:pt x="4635" y="36004"/>
                </a:lnTo>
                <a:lnTo>
                  <a:pt x="0" y="58928"/>
                </a:lnTo>
                <a:lnTo>
                  <a:pt x="0" y="294640"/>
                </a:lnTo>
                <a:lnTo>
                  <a:pt x="4635" y="317563"/>
                </a:lnTo>
                <a:lnTo>
                  <a:pt x="17272" y="336296"/>
                </a:lnTo>
                <a:lnTo>
                  <a:pt x="36004" y="348932"/>
                </a:lnTo>
                <a:lnTo>
                  <a:pt x="58927" y="353568"/>
                </a:lnTo>
                <a:lnTo>
                  <a:pt x="1480311" y="353568"/>
                </a:lnTo>
                <a:lnTo>
                  <a:pt x="1503235" y="348932"/>
                </a:lnTo>
                <a:lnTo>
                  <a:pt x="1521968" y="336296"/>
                </a:lnTo>
                <a:lnTo>
                  <a:pt x="1534604" y="317563"/>
                </a:lnTo>
                <a:lnTo>
                  <a:pt x="1539240" y="294640"/>
                </a:lnTo>
                <a:lnTo>
                  <a:pt x="1539240" y="58928"/>
                </a:lnTo>
                <a:lnTo>
                  <a:pt x="1534604" y="36004"/>
                </a:lnTo>
                <a:lnTo>
                  <a:pt x="1521968" y="17272"/>
                </a:lnTo>
                <a:lnTo>
                  <a:pt x="1503235" y="4635"/>
                </a:lnTo>
                <a:lnTo>
                  <a:pt x="1480311" y="0"/>
                </a:lnTo>
                <a:close/>
              </a:path>
            </a:pathLst>
          </a:custGeom>
          <a:solidFill>
            <a:srgbClr val="5285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0475721" y="1330274"/>
            <a:ext cx="869950" cy="231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Application</a:t>
            </a: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2" name="object 9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</a:t>
            </a:r>
            <a:r>
              <a:rPr kumimoji="0" sz="800" b="0" i="0" u="none" strike="noStrike" kern="120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Cisco </a:t>
            </a: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and/or 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affiliates.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rights  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reserved.    Cisco</a:t>
            </a:r>
            <a:r>
              <a:rPr kumimoji="0" sz="800" b="0" i="0" u="none" strike="noStrike" kern="1200" cap="none" spc="10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159664617"/>
      </p:ext>
    </p:extLst>
  </p:cSld>
  <p:clrMapOvr>
    <a:masterClrMapping/>
  </p:clrMapOvr>
</p:sld>
</file>

<file path=ppt/theme/theme1.xml><?xml version="1.0" encoding="utf-8"?>
<a:theme xmlns:a="http://schemas.openxmlformats.org/drawingml/2006/main" name="Cisco DevNet">
  <a:themeElements>
    <a:clrScheme name="Cisco White Template Colors_FINAL">
      <a:dk1>
        <a:srgbClr val="282828"/>
      </a:dk1>
      <a:lt1>
        <a:srgbClr val="005073"/>
      </a:lt1>
      <a:dk2>
        <a:srgbClr val="005073"/>
      </a:dk2>
      <a:lt2>
        <a:srgbClr val="FFFFFF"/>
      </a:lt2>
      <a:accent1>
        <a:srgbClr val="00BCEB"/>
      </a:accent1>
      <a:accent2>
        <a:srgbClr val="6EBE4A"/>
      </a:accent2>
      <a:accent3>
        <a:srgbClr val="005073"/>
      </a:accent3>
      <a:accent4>
        <a:srgbClr val="676767"/>
      </a:accent4>
      <a:accent5>
        <a:srgbClr val="FBAB18"/>
      </a:accent5>
      <a:accent6>
        <a:srgbClr val="E3241B"/>
      </a:accent6>
      <a:hlink>
        <a:srgbClr val="00BCEB"/>
      </a:hlink>
      <a:folHlink>
        <a:srgbClr val="005073"/>
      </a:folHlink>
    </a:clrScheme>
    <a:fontScheme name="CiscoSans True Type">
      <a:majorFont>
        <a:latin typeface="CiscoSansTT ExtraLight"/>
        <a:ea typeface=""/>
        <a:cs typeface=""/>
      </a:majorFont>
      <a:minorFont>
        <a:latin typeface="CiscoSansTT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 DevNet" id="{334C7F0E-413D-E045-8218-2B0D13C8A31E}" vid="{6D1C071B-2B84-C449-A45D-9DF74D5B1D6A}"/>
    </a:ext>
  </a:extLst>
</a:theme>
</file>

<file path=ppt/theme/theme10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Blue theme 2015 16x9">
  <a:themeElements>
    <a:clrScheme name="Cisco Core Palette_2019_default">
      <a:dk1>
        <a:srgbClr val="282828"/>
      </a:dk1>
      <a:lt1>
        <a:srgbClr val="0D274D"/>
      </a:lt1>
      <a:dk2>
        <a:srgbClr val="1E4471"/>
      </a:dk2>
      <a:lt2>
        <a:srgbClr val="FFFFFF"/>
      </a:lt2>
      <a:accent1>
        <a:srgbClr val="00BCEB"/>
      </a:accent1>
      <a:accent2>
        <a:srgbClr val="6EBE4A"/>
      </a:accent2>
      <a:accent3>
        <a:srgbClr val="1E4471"/>
      </a:accent3>
      <a:accent4>
        <a:srgbClr val="9E9EA2"/>
      </a:accent4>
      <a:accent5>
        <a:srgbClr val="FBAB18"/>
      </a:accent5>
      <a:accent6>
        <a:srgbClr val="E3241B"/>
      </a:accent6>
      <a:hlink>
        <a:srgbClr val="00BCEB"/>
      </a:hlink>
      <a:folHlink>
        <a:srgbClr val="1E4471"/>
      </a:folHlink>
    </a:clrScheme>
    <a:fontScheme name="CiscoSans True Type">
      <a:majorFont>
        <a:latin typeface="CiscoSansTT ExtraLight"/>
        <a:ea typeface=""/>
        <a:cs typeface=""/>
      </a:majorFont>
      <a:minorFont>
        <a:latin typeface="CiscoSansTT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x9_Corporate template_default_june_2019-LOGO" id="{20BFBE9E-7FE3-D64F-89A4-1AAE616EE749}" vid="{F3BA3EEA-26E6-2E40-BC62-478BB0049B44}"/>
    </a:ext>
  </a:extLst>
</a:theme>
</file>

<file path=ppt/theme/theme12.xml><?xml version="1.0" encoding="utf-8"?>
<a:theme xmlns:a="http://schemas.openxmlformats.org/drawingml/2006/main" name="Blue theme 2016 16x9">
  <a:themeElements>
    <a:clrScheme name="Blue Theme 2016 Updated">
      <a:dk1>
        <a:srgbClr val="39393B"/>
      </a:dk1>
      <a:lt1>
        <a:srgbClr val="FFFFFF"/>
      </a:lt1>
      <a:dk2>
        <a:srgbClr val="555558"/>
      </a:dk2>
      <a:lt2>
        <a:srgbClr val="049CD4"/>
      </a:lt2>
      <a:accent1>
        <a:srgbClr val="014093"/>
      </a:accent1>
      <a:accent2>
        <a:srgbClr val="0498D1"/>
      </a:accent2>
      <a:accent3>
        <a:srgbClr val="CACCD2"/>
      </a:accent3>
      <a:accent4>
        <a:srgbClr val="ABC333"/>
      </a:accent4>
      <a:accent5>
        <a:srgbClr val="64BAE2"/>
      </a:accent5>
      <a:accent6>
        <a:srgbClr val="0B6B75"/>
      </a:accent6>
      <a:hlink>
        <a:srgbClr val="049BD3"/>
      </a:hlink>
      <a:folHlink>
        <a:srgbClr val="01449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DC503DE1-91F3-4E06-9D47-79C2309E909B}" vid="{C266BCD2-BF24-49DE-B4C0-2E591CE22960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isco Corporate Template 2018 - DevNet">
  <a:themeElements>
    <a:clrScheme name="Cisco White Template Colors_FINAL">
      <a:dk1>
        <a:srgbClr val="282828"/>
      </a:dk1>
      <a:lt1>
        <a:srgbClr val="005073"/>
      </a:lt1>
      <a:dk2>
        <a:srgbClr val="005073"/>
      </a:dk2>
      <a:lt2>
        <a:srgbClr val="FFFFFF"/>
      </a:lt2>
      <a:accent1>
        <a:srgbClr val="00BCEB"/>
      </a:accent1>
      <a:accent2>
        <a:srgbClr val="6EBE4A"/>
      </a:accent2>
      <a:accent3>
        <a:srgbClr val="005073"/>
      </a:accent3>
      <a:accent4>
        <a:srgbClr val="676767"/>
      </a:accent4>
      <a:accent5>
        <a:srgbClr val="FBAB18"/>
      </a:accent5>
      <a:accent6>
        <a:srgbClr val="E3241B"/>
      </a:accent6>
      <a:hlink>
        <a:srgbClr val="00BCEB"/>
      </a:hlink>
      <a:folHlink>
        <a:srgbClr val="005073"/>
      </a:folHlink>
    </a:clrScheme>
    <a:fontScheme name="CiscoSans True Type">
      <a:majorFont>
        <a:latin typeface="CiscoSansTT ExtraLight"/>
        <a:ea typeface=""/>
        <a:cs typeface=""/>
      </a:majorFont>
      <a:minorFont>
        <a:latin typeface="CiscoSansTT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 Corporate Template 2018 - DevNet" id="{EC8FF9A2-13EC-5642-BA01-C30BBBA70B57}" vid="{3076C56B-7129-8940-870D-D31F56EB3976}"/>
    </a:ext>
  </a:extLst>
</a:theme>
</file>

<file path=ppt/theme/theme3.xml><?xml version="1.0" encoding="utf-8"?>
<a:theme xmlns:a="http://schemas.openxmlformats.org/drawingml/2006/main" name="1_Cisco Corporate Template 2017">
  <a:themeElements>
    <a:clrScheme name="Cisco White Template Colors_FINAL">
      <a:dk1>
        <a:srgbClr val="282828"/>
      </a:dk1>
      <a:lt1>
        <a:srgbClr val="005073"/>
      </a:lt1>
      <a:dk2>
        <a:srgbClr val="005073"/>
      </a:dk2>
      <a:lt2>
        <a:srgbClr val="FFFFFF"/>
      </a:lt2>
      <a:accent1>
        <a:srgbClr val="00BCEB"/>
      </a:accent1>
      <a:accent2>
        <a:srgbClr val="6EBE4A"/>
      </a:accent2>
      <a:accent3>
        <a:srgbClr val="005073"/>
      </a:accent3>
      <a:accent4>
        <a:srgbClr val="676767"/>
      </a:accent4>
      <a:accent5>
        <a:srgbClr val="FBAB18"/>
      </a:accent5>
      <a:accent6>
        <a:srgbClr val="E3241B"/>
      </a:accent6>
      <a:hlink>
        <a:srgbClr val="00BCEB"/>
      </a:hlink>
      <a:folHlink>
        <a:srgbClr val="005073"/>
      </a:folHlink>
    </a:clrScheme>
    <a:fontScheme name="CiscoSans True Type">
      <a:majorFont>
        <a:latin typeface="CiscoSansTT ExtraLight"/>
        <a:ea typeface=""/>
        <a:cs typeface=""/>
      </a:majorFont>
      <a:minorFont>
        <a:latin typeface="CiscoSansTT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 Corporate Template 2017" id="{AC841D0A-4F3A-404B-8CEF-ADBD58A305C1}" vid="{8D82013A-E1FC-864A-9872-47C049857E44}"/>
    </a:ext>
  </a:extLst>
</a:theme>
</file>

<file path=ppt/theme/theme4.xml><?xml version="1.0" encoding="utf-8"?>
<a:theme xmlns:a="http://schemas.openxmlformats.org/drawingml/2006/main" name="Blue theme 2018 16x9">
  <a:themeElements>
    <a:clrScheme name="Cisco White Template Colors_FINAL">
      <a:dk1>
        <a:srgbClr val="282828"/>
      </a:dk1>
      <a:lt1>
        <a:srgbClr val="005073"/>
      </a:lt1>
      <a:dk2>
        <a:srgbClr val="005073"/>
      </a:dk2>
      <a:lt2>
        <a:srgbClr val="FFFFFF"/>
      </a:lt2>
      <a:accent1>
        <a:srgbClr val="00BCEB"/>
      </a:accent1>
      <a:accent2>
        <a:srgbClr val="6EBE4A"/>
      </a:accent2>
      <a:accent3>
        <a:srgbClr val="005073"/>
      </a:accent3>
      <a:accent4>
        <a:srgbClr val="676767"/>
      </a:accent4>
      <a:accent5>
        <a:srgbClr val="FBAB18"/>
      </a:accent5>
      <a:accent6>
        <a:srgbClr val="E3241B"/>
      </a:accent6>
      <a:hlink>
        <a:srgbClr val="00BCEB"/>
      </a:hlink>
      <a:folHlink>
        <a:srgbClr val="005073"/>
      </a:folHlink>
    </a:clrScheme>
    <a:fontScheme name="CiscoSans True Type">
      <a:majorFont>
        <a:latin typeface="CiscoSansTT ExtraLight"/>
        <a:ea typeface=""/>
        <a:cs typeface=""/>
      </a:majorFont>
      <a:minorFont>
        <a:latin typeface="CiscoSansTT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17_16x9_Corporate template_WST Lock Up" id="{A017039E-00F5-4237-B4C8-7E7F91EF4295}" vid="{94090727-8B40-4640-80B6-6B23D5758A3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BBEB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BBEB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BBEB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isco White Template Colors_FINAL">
    <a:dk1>
      <a:srgbClr val="282828"/>
    </a:dk1>
    <a:lt1>
      <a:srgbClr val="005073"/>
    </a:lt1>
    <a:dk2>
      <a:srgbClr val="005073"/>
    </a:dk2>
    <a:lt2>
      <a:srgbClr val="FFFFFF"/>
    </a:lt2>
    <a:accent1>
      <a:srgbClr val="00BCEB"/>
    </a:accent1>
    <a:accent2>
      <a:srgbClr val="6EBE4A"/>
    </a:accent2>
    <a:accent3>
      <a:srgbClr val="005073"/>
    </a:accent3>
    <a:accent4>
      <a:srgbClr val="676767"/>
    </a:accent4>
    <a:accent5>
      <a:srgbClr val="FBAB18"/>
    </a:accent5>
    <a:accent6>
      <a:srgbClr val="E3241B"/>
    </a:accent6>
    <a:hlink>
      <a:srgbClr val="00BCEB"/>
    </a:hlink>
    <a:folHlink>
      <a:srgbClr val="005073"/>
    </a:folHlink>
  </a:clrScheme>
</a:themeOverride>
</file>

<file path=ppt/theme/themeOverride2.xml><?xml version="1.0" encoding="utf-8"?>
<a:themeOverride xmlns:a="http://schemas.openxmlformats.org/drawingml/2006/main">
  <a:clrScheme name="Cisco White Template Colors_FINAL">
    <a:dk1>
      <a:srgbClr val="282828"/>
    </a:dk1>
    <a:lt1>
      <a:srgbClr val="005073"/>
    </a:lt1>
    <a:dk2>
      <a:srgbClr val="005073"/>
    </a:dk2>
    <a:lt2>
      <a:srgbClr val="FFFFFF"/>
    </a:lt2>
    <a:accent1>
      <a:srgbClr val="00BCEB"/>
    </a:accent1>
    <a:accent2>
      <a:srgbClr val="6EBE4A"/>
    </a:accent2>
    <a:accent3>
      <a:srgbClr val="005073"/>
    </a:accent3>
    <a:accent4>
      <a:srgbClr val="676767"/>
    </a:accent4>
    <a:accent5>
      <a:srgbClr val="FBAB18"/>
    </a:accent5>
    <a:accent6>
      <a:srgbClr val="E3241B"/>
    </a:accent6>
    <a:hlink>
      <a:srgbClr val="00BCEB"/>
    </a:hlink>
    <a:folHlink>
      <a:srgbClr val="005073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Cisco DevNet</Template>
  <TotalTime>7835</TotalTime>
  <Words>5422</Words>
  <Application>Microsoft Macintosh PowerPoint</Application>
  <PresentationFormat>Widescreen</PresentationFormat>
  <Paragraphs>1122</Paragraphs>
  <Slides>70</Slides>
  <Notes>15</Notes>
  <HiddenSlides>9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70</vt:i4>
      </vt:variant>
    </vt:vector>
  </HeadingPairs>
  <TitlesOfParts>
    <vt:vector size="96" baseType="lpstr">
      <vt:lpstr>Ciscolight</vt:lpstr>
      <vt:lpstr>American Typewriter</vt:lpstr>
      <vt:lpstr>Arial</vt:lpstr>
      <vt:lpstr>Calibri</vt:lpstr>
      <vt:lpstr>CiscoSans</vt:lpstr>
      <vt:lpstr>CiscoSans ExtraLight</vt:lpstr>
      <vt:lpstr>CiscoSansTT ExtraLight</vt:lpstr>
      <vt:lpstr>CiscoSansTT Light</vt:lpstr>
      <vt:lpstr>Courier</vt:lpstr>
      <vt:lpstr>Courier New</vt:lpstr>
      <vt:lpstr>Lucida Sans Unicode</vt:lpstr>
      <vt:lpstr>Menlo</vt:lpstr>
      <vt:lpstr>Times New Roman</vt:lpstr>
      <vt:lpstr>Wingdings</vt:lpstr>
      <vt:lpstr>Cisco DevNet</vt:lpstr>
      <vt:lpstr>1_Cisco Corporate Template 2018 - DevNet</vt:lpstr>
      <vt:lpstr>1_Cisco Corporate Template 2017</vt:lpstr>
      <vt:lpstr>Blue theme 2018 16x9</vt:lpstr>
      <vt:lpstr>Office Theme</vt:lpstr>
      <vt:lpstr>1_Office Theme</vt:lpstr>
      <vt:lpstr>2_Office Theme</vt:lpstr>
      <vt:lpstr>3_Office Theme</vt:lpstr>
      <vt:lpstr>4_Office Theme</vt:lpstr>
      <vt:lpstr>4_Office Theme</vt:lpstr>
      <vt:lpstr>Blue theme 2015 16x9</vt:lpstr>
      <vt:lpstr>Blue theme 2016 16x9</vt:lpstr>
      <vt:lpstr>DevNet Learning Forum</vt:lpstr>
      <vt:lpstr>Agenda</vt:lpstr>
      <vt:lpstr>Review</vt:lpstr>
      <vt:lpstr>App-hosting</vt:lpstr>
      <vt:lpstr>Current Application Challenges</vt:lpstr>
      <vt:lpstr>Empowering the Edge – Leverage the Network!</vt:lpstr>
      <vt:lpstr>Cloud, Fog, Edge Computing </vt:lpstr>
      <vt:lpstr>Applications in Fog Computing</vt:lpstr>
      <vt:lpstr>Fog Computing Architecture</vt:lpstr>
      <vt:lpstr>Who wants to run apps in the network?</vt:lpstr>
      <vt:lpstr>Network Application Hosting Spectrum</vt:lpstr>
      <vt:lpstr>Cisco Application Hosting Technologies</vt:lpstr>
      <vt:lpstr>What is the Guest Shell?</vt:lpstr>
      <vt:lpstr>PowerPoint Presentation</vt:lpstr>
      <vt:lpstr>What is Cisco UCS Express</vt:lpstr>
      <vt:lpstr>Guestshell</vt:lpstr>
      <vt:lpstr>Cisco Application Hosting Technologies</vt:lpstr>
      <vt:lpstr>What is the Guest Shell?</vt:lpstr>
      <vt:lpstr>General Guest Shell Preparation</vt:lpstr>
      <vt:lpstr>Application Hosting: Networking</vt:lpstr>
      <vt:lpstr>IOS XE  Step 1: Enabling IOx</vt:lpstr>
      <vt:lpstr>IOS XE  Step 2: Create Virtual Port Group</vt:lpstr>
      <vt:lpstr>IOS XE  Step 3: Create NAT Entry</vt:lpstr>
      <vt:lpstr>IOS XE  Step 4: Enable Guest Shell</vt:lpstr>
      <vt:lpstr>Accessing and Using Guest Shell</vt:lpstr>
      <vt:lpstr>Environment Setup: DNS Servers and Proxies</vt:lpstr>
      <vt:lpstr>Accessing the CLI from the Guest Shell</vt:lpstr>
      <vt:lpstr>Installing Applications within Guest Shell</vt:lpstr>
      <vt:lpstr>Using Python for Network Programming</vt:lpstr>
      <vt:lpstr>On-Box Python Features in IOS XE  and NX-OS</vt:lpstr>
      <vt:lpstr>Interactive Python Prompt</vt:lpstr>
      <vt:lpstr>Python Script</vt:lpstr>
      <vt:lpstr>Installing Python Libraries</vt:lpstr>
      <vt:lpstr>Cisco Python CLI API</vt:lpstr>
      <vt:lpstr>Cisco Python API</vt:lpstr>
      <vt:lpstr>Cisco Python API</vt:lpstr>
      <vt:lpstr>Day Zero Provisioning</vt:lpstr>
      <vt:lpstr>Embedded Event Manager</vt:lpstr>
      <vt:lpstr>Embedded Event Manager</vt:lpstr>
      <vt:lpstr>Embedded Event Manager</vt:lpstr>
      <vt:lpstr>PowerPoint Presentation</vt:lpstr>
      <vt:lpstr>IOx</vt:lpstr>
      <vt:lpstr>Cisco Application Hosting Technologies</vt:lpstr>
      <vt:lpstr>PowerPoint Presentation</vt:lpstr>
      <vt:lpstr>Why Cisco IOx?</vt:lpstr>
      <vt:lpstr>IOx Applications</vt:lpstr>
      <vt:lpstr>IOx Supported Platforms</vt:lpstr>
      <vt:lpstr>Cisco IOx Core Components</vt:lpstr>
      <vt:lpstr>Cisco IOx Application Development Overview</vt:lpstr>
      <vt:lpstr>IOx Applications</vt:lpstr>
      <vt:lpstr>Native Docker Support</vt:lpstr>
      <vt:lpstr>Application Development - Docker</vt:lpstr>
      <vt:lpstr>Why Docker ?</vt:lpstr>
      <vt:lpstr>Docker Architecture</vt:lpstr>
      <vt:lpstr>Docker Benefits</vt:lpstr>
      <vt:lpstr>Docker Workflow – Docker Hub</vt:lpstr>
      <vt:lpstr>Docker Workflow -Custom App</vt:lpstr>
      <vt:lpstr>Validated Apps- DevNet Eco System Exchange</vt:lpstr>
      <vt:lpstr>PowerPoint Presentation</vt:lpstr>
      <vt:lpstr>Application Hosting: Networking</vt:lpstr>
      <vt:lpstr>App Management: IOS XE CLI</vt:lpstr>
      <vt:lpstr>App Lifecycle Management – State Transitions </vt:lpstr>
      <vt:lpstr>List Applications</vt:lpstr>
      <vt:lpstr>App Resources Configuration</vt:lpstr>
      <vt:lpstr>Docker CLIs</vt:lpstr>
      <vt:lpstr>PowerPoint Presentation</vt:lpstr>
      <vt:lpstr>Summary</vt:lpstr>
      <vt:lpstr>Hands-on</vt:lpstr>
      <vt:lpstr>Continue to study..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Devent Learning Forum</dc:title>
  <dc:creator>Frank Tan (qutan)</dc:creator>
  <cp:lastModifiedBy>Frank Tan (qutan)</cp:lastModifiedBy>
  <cp:revision>2</cp:revision>
  <dcterms:created xsi:type="dcterms:W3CDTF">2020-03-01T12:42:14Z</dcterms:created>
  <dcterms:modified xsi:type="dcterms:W3CDTF">2020-04-02T12:45:44Z</dcterms:modified>
</cp:coreProperties>
</file>